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194" r:id="rId2"/>
    <p:sldId id="257" r:id="rId3"/>
    <p:sldId id="3195" r:id="rId4"/>
    <p:sldId id="3196" r:id="rId5"/>
    <p:sldId id="3188" r:id="rId6"/>
    <p:sldId id="3197" r:id="rId7"/>
    <p:sldId id="290" r:id="rId8"/>
    <p:sldId id="3198" r:id="rId9"/>
    <p:sldId id="3199" r:id="rId10"/>
    <p:sldId id="3200" r:id="rId11"/>
    <p:sldId id="3201" r:id="rId12"/>
    <p:sldId id="3204" r:id="rId13"/>
    <p:sldId id="3205" r:id="rId14"/>
    <p:sldId id="3206" r:id="rId15"/>
    <p:sldId id="3207" r:id="rId16"/>
    <p:sldId id="3202" r:id="rId17"/>
    <p:sldId id="3203" r:id="rId18"/>
    <p:sldId id="3208" r:id="rId19"/>
    <p:sldId id="3209" r:id="rId20"/>
    <p:sldId id="3193" r:id="rId21"/>
    <p:sldId id="3175" r:id="rId22"/>
    <p:sldId id="3210" r:id="rId23"/>
    <p:sldId id="3211" r:id="rId24"/>
    <p:sldId id="2534" r:id="rId25"/>
    <p:sldId id="2546" r:id="rId26"/>
    <p:sldId id="3212" r:id="rId27"/>
    <p:sldId id="1124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C0FC"/>
    <a:srgbClr val="2364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720" y="7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Sheet1!$B$2</c:f>
              <c:numCache>
                <c:formatCode>0%</c:formatCode>
                <c:ptCount val="1"/>
                <c:pt idx="0">
                  <c:v>0.35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0-B1EA-46F9-8EA4-364DA596C4D2}"/>
            </c:ext>
          </c:extLst>
        </c:ser>
        <c:ser>
          <c:idx val="1"/>
          <c:order val="1"/>
          <c:spPr>
            <a:solidFill>
              <a:srgbClr val="0070C0"/>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6-B1EA-46F9-8EA4-364DA596C4D2}"/>
              </c:ext>
            </c:extLst>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Sheet1!$C$2</c:f>
              <c:numCache>
                <c:formatCode>0%</c:formatCode>
                <c:ptCount val="1"/>
                <c:pt idx="0">
                  <c:v>0.750000000000001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1-B1EA-46F9-8EA4-364DA596C4D2}"/>
            </c:ext>
          </c:extLst>
        </c:ser>
        <c:ser>
          <c:idx val="2"/>
          <c:order val="2"/>
          <c:spPr>
            <a:solidFill>
              <a:srgbClr val="00AEEF"/>
            </a:solidFill>
            <a:ln>
              <a:noFill/>
            </a:ln>
            <a:effectLst/>
          </c:spPr>
          <c:invertIfNegative val="0"/>
          <c:dPt>
            <c:idx val="0"/>
            <c:invertIfNegative val="0"/>
            <c:bubble3D val="0"/>
            <c:extLst>
              <c:ext xmlns:c16="http://schemas.microsoft.com/office/drawing/2014/chart" uri="{C3380CC4-5D6E-409C-BE32-E72D297353CC}">
                <c16:uniqueId val="{00000002-B1EA-46F9-8EA4-364DA596C4D2}"/>
              </c:ext>
            </c:extLst>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Sheet1!$D$2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3-B1EA-46F9-8EA4-364DA596C4D2}"/>
            </c:ext>
          </c:extLst>
        </c:ser>
        <c:ser>
          <c:idx val="3"/>
          <c:order val="3"/>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Sheet1!$E$2</c:f>
              <c:numCache>
                <c:formatCode>0%</c:formatCode>
                <c:ptCount val="1"/>
                <c:pt idx="0">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 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4-B1EA-46F9-8EA4-364DA596C4D2}"/>
            </c:ext>
          </c:extLst>
        </c:ser>
        <c:ser>
          <c:idx val="4"/>
          <c:order val="4"/>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Sheet1!$F$2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系列 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5-B1EA-46F9-8EA4-364DA596C4D2}"/>
            </c:ext>
          </c:extLst>
        </c:ser>
        <c:dLbls>
          <c:showLegendKey val="0"/>
          <c:showVal val="0"/>
          <c:showCatName val="0"/>
          <c:showSerName val="0"/>
          <c:showPercent val="0"/>
          <c:showBubbleSize val="0"/>
        </c:dLbls>
        <c:gapWidth val="110"/>
        <c:overlap val="-50"/>
        <c:axId val="439104640"/>
        <c:axId val="440435840"/>
      </c:barChart>
      <c:catAx>
        <c:axId val="439104640"/>
        <c:scaling>
          <c:orientation val="minMax"/>
        </c:scaling>
        <c:delete val="1"/>
        <c:axPos val="l"/>
        <c:numFmt formatCode="General" sourceLinked="1"/>
        <c:majorTickMark val="none"/>
        <c:minorTickMark val="none"/>
        <c:tickLblPos val="none"/>
        <c:crossAx val="440435840"/>
        <c:crosses val="autoZero"/>
        <c:auto val="1"/>
        <c:lblAlgn val="ctr"/>
        <c:lblOffset val="100"/>
        <c:noMultiLvlLbl val="0"/>
      </c:catAx>
      <c:valAx>
        <c:axId val="440435840"/>
        <c:scaling>
          <c:orientation val="minMax"/>
        </c:scaling>
        <c:delete val="1"/>
        <c:axPos val="b"/>
        <c:numFmt formatCode="0%" sourceLinked="1"/>
        <c:majorTickMark val="none"/>
        <c:minorTickMark val="none"/>
        <c:tickLblPos val="none"/>
        <c:crossAx val="4391046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D7976-FB77-469B-812A-60B796A3904E}" type="datetimeFigureOut">
              <a:rPr lang="zh-CN" altLang="en-US" smtClean="0"/>
              <a:t>2018/7/27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AC713-688C-4B00-BD73-5EC184A2AB8B}" type="slidenum">
              <a:rPr lang="zh-CN" altLang="en-US" smtClean="0"/>
              <a:t>‹#›</a:t>
            </a:fld>
            <a:endParaRPr lang="zh-CN" altLang="en-US"/>
          </a:p>
        </p:txBody>
      </p:sp>
    </p:spTree>
    <p:extLst>
      <p:ext uri="{BB962C8B-B14F-4D97-AF65-F5344CB8AC3E}">
        <p14:creationId xmlns:p14="http://schemas.microsoft.com/office/powerpoint/2010/main" val="375051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a:t>
            </a:fld>
            <a:endParaRPr lang="zh-CN" altLang="en-US"/>
          </a:p>
        </p:txBody>
      </p:sp>
    </p:spTree>
    <p:extLst>
      <p:ext uri="{BB962C8B-B14F-4D97-AF65-F5344CB8AC3E}">
        <p14:creationId xmlns:p14="http://schemas.microsoft.com/office/powerpoint/2010/main" val="100291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10</a:t>
            </a:fld>
            <a:endParaRPr lang="zh-CN" altLang="en-US"/>
          </a:p>
        </p:txBody>
      </p:sp>
    </p:spTree>
    <p:extLst>
      <p:ext uri="{BB962C8B-B14F-4D97-AF65-F5344CB8AC3E}">
        <p14:creationId xmlns:p14="http://schemas.microsoft.com/office/powerpoint/2010/main" val="67877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11</a:t>
            </a:fld>
            <a:endParaRPr lang="zh-CN" altLang="en-US"/>
          </a:p>
        </p:txBody>
      </p:sp>
    </p:spTree>
    <p:extLst>
      <p:ext uri="{BB962C8B-B14F-4D97-AF65-F5344CB8AC3E}">
        <p14:creationId xmlns:p14="http://schemas.microsoft.com/office/powerpoint/2010/main" val="300475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12</a:t>
            </a:fld>
            <a:endParaRPr lang="zh-CN" altLang="en-US"/>
          </a:p>
        </p:txBody>
      </p:sp>
    </p:spTree>
    <p:extLst>
      <p:ext uri="{BB962C8B-B14F-4D97-AF65-F5344CB8AC3E}">
        <p14:creationId xmlns:p14="http://schemas.microsoft.com/office/powerpoint/2010/main" val="2578989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13</a:t>
            </a:fld>
            <a:endParaRPr lang="zh-CN" altLang="en-US"/>
          </a:p>
        </p:txBody>
      </p:sp>
    </p:spTree>
    <p:extLst>
      <p:ext uri="{BB962C8B-B14F-4D97-AF65-F5344CB8AC3E}">
        <p14:creationId xmlns:p14="http://schemas.microsoft.com/office/powerpoint/2010/main" val="1713416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14</a:t>
            </a:fld>
            <a:endParaRPr lang="zh-CN" altLang="en-US"/>
          </a:p>
        </p:txBody>
      </p:sp>
    </p:spTree>
    <p:extLst>
      <p:ext uri="{BB962C8B-B14F-4D97-AF65-F5344CB8AC3E}">
        <p14:creationId xmlns:p14="http://schemas.microsoft.com/office/powerpoint/2010/main" val="123032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15</a:t>
            </a:fld>
            <a:endParaRPr lang="zh-CN" altLang="en-US"/>
          </a:p>
        </p:txBody>
      </p:sp>
    </p:spTree>
    <p:extLst>
      <p:ext uri="{BB962C8B-B14F-4D97-AF65-F5344CB8AC3E}">
        <p14:creationId xmlns:p14="http://schemas.microsoft.com/office/powerpoint/2010/main" val="3448106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16</a:t>
            </a:fld>
            <a:endParaRPr lang="zh-CN" altLang="en-US"/>
          </a:p>
        </p:txBody>
      </p:sp>
    </p:spTree>
    <p:extLst>
      <p:ext uri="{BB962C8B-B14F-4D97-AF65-F5344CB8AC3E}">
        <p14:creationId xmlns:p14="http://schemas.microsoft.com/office/powerpoint/2010/main" val="413916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17</a:t>
            </a:fld>
            <a:endParaRPr lang="zh-CN" altLang="en-US"/>
          </a:p>
        </p:txBody>
      </p:sp>
    </p:spTree>
    <p:extLst>
      <p:ext uri="{BB962C8B-B14F-4D97-AF65-F5344CB8AC3E}">
        <p14:creationId xmlns:p14="http://schemas.microsoft.com/office/powerpoint/2010/main" val="198690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18</a:t>
            </a:fld>
            <a:endParaRPr lang="zh-CN" altLang="en-US"/>
          </a:p>
        </p:txBody>
      </p:sp>
    </p:spTree>
    <p:extLst>
      <p:ext uri="{BB962C8B-B14F-4D97-AF65-F5344CB8AC3E}">
        <p14:creationId xmlns:p14="http://schemas.microsoft.com/office/powerpoint/2010/main" val="1087213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19</a:t>
            </a:fld>
            <a:endParaRPr lang="zh-CN" altLang="en-US"/>
          </a:p>
        </p:txBody>
      </p:sp>
    </p:spTree>
    <p:extLst>
      <p:ext uri="{BB962C8B-B14F-4D97-AF65-F5344CB8AC3E}">
        <p14:creationId xmlns:p14="http://schemas.microsoft.com/office/powerpoint/2010/main" val="301163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2</a:t>
            </a:fld>
            <a:endParaRPr lang="zh-CN" altLang="en-US"/>
          </a:p>
        </p:txBody>
      </p:sp>
    </p:spTree>
    <p:extLst>
      <p:ext uri="{BB962C8B-B14F-4D97-AF65-F5344CB8AC3E}">
        <p14:creationId xmlns:p14="http://schemas.microsoft.com/office/powerpoint/2010/main" val="3370154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22</a:t>
            </a:fld>
            <a:endParaRPr lang="zh-CN" altLang="en-US"/>
          </a:p>
        </p:txBody>
      </p:sp>
    </p:spTree>
    <p:extLst>
      <p:ext uri="{BB962C8B-B14F-4D97-AF65-F5344CB8AC3E}">
        <p14:creationId xmlns:p14="http://schemas.microsoft.com/office/powerpoint/2010/main" val="1584580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23</a:t>
            </a:fld>
            <a:endParaRPr lang="zh-CN" altLang="en-US"/>
          </a:p>
        </p:txBody>
      </p:sp>
    </p:spTree>
    <p:extLst>
      <p:ext uri="{BB962C8B-B14F-4D97-AF65-F5344CB8AC3E}">
        <p14:creationId xmlns:p14="http://schemas.microsoft.com/office/powerpoint/2010/main" val="2322723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889525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510038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26</a:t>
            </a:fld>
            <a:endParaRPr lang="zh-CN" altLang="en-US"/>
          </a:p>
        </p:txBody>
      </p:sp>
    </p:spTree>
    <p:extLst>
      <p:ext uri="{BB962C8B-B14F-4D97-AF65-F5344CB8AC3E}">
        <p14:creationId xmlns:p14="http://schemas.microsoft.com/office/powerpoint/2010/main" val="571998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27</a:t>
            </a:fld>
            <a:endParaRPr lang="zh-CN" altLang="en-US"/>
          </a:p>
        </p:txBody>
      </p:sp>
    </p:spTree>
    <p:extLst>
      <p:ext uri="{BB962C8B-B14F-4D97-AF65-F5344CB8AC3E}">
        <p14:creationId xmlns:p14="http://schemas.microsoft.com/office/powerpoint/2010/main" val="4252742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3</a:t>
            </a:fld>
            <a:endParaRPr lang="zh-CN" altLang="en-US"/>
          </a:p>
        </p:txBody>
      </p:sp>
    </p:spTree>
    <p:extLst>
      <p:ext uri="{BB962C8B-B14F-4D97-AF65-F5344CB8AC3E}">
        <p14:creationId xmlns:p14="http://schemas.microsoft.com/office/powerpoint/2010/main" val="108964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4</a:t>
            </a:fld>
            <a:endParaRPr lang="zh-CN" altLang="en-US"/>
          </a:p>
        </p:txBody>
      </p:sp>
    </p:spTree>
    <p:extLst>
      <p:ext uri="{BB962C8B-B14F-4D97-AF65-F5344CB8AC3E}">
        <p14:creationId xmlns:p14="http://schemas.microsoft.com/office/powerpoint/2010/main" val="324352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6</a:t>
            </a:fld>
            <a:endParaRPr lang="zh-CN" altLang="en-US"/>
          </a:p>
        </p:txBody>
      </p:sp>
    </p:spTree>
    <p:extLst>
      <p:ext uri="{BB962C8B-B14F-4D97-AF65-F5344CB8AC3E}">
        <p14:creationId xmlns:p14="http://schemas.microsoft.com/office/powerpoint/2010/main" val="2014276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AC6A9B-126A-4E6D-AAF1-1109D0968196}" type="slidenum">
              <a:rPr lang="zh-CN" altLang="en-US" smtClean="0"/>
              <a:t>7</a:t>
            </a:fld>
            <a:endParaRPr lang="zh-CN" altLang="en-US"/>
          </a:p>
        </p:txBody>
      </p:sp>
    </p:spTree>
    <p:extLst>
      <p:ext uri="{BB962C8B-B14F-4D97-AF65-F5344CB8AC3E}">
        <p14:creationId xmlns:p14="http://schemas.microsoft.com/office/powerpoint/2010/main" val="3156770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8</a:t>
            </a:fld>
            <a:endParaRPr lang="zh-CN" altLang="en-US"/>
          </a:p>
        </p:txBody>
      </p:sp>
    </p:spTree>
    <p:extLst>
      <p:ext uri="{BB962C8B-B14F-4D97-AF65-F5344CB8AC3E}">
        <p14:creationId xmlns:p14="http://schemas.microsoft.com/office/powerpoint/2010/main" val="1928441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79AC713-688C-4B00-BD73-5EC184A2AB8B}" type="slidenum">
              <a:rPr lang="zh-CN" altLang="en-US" smtClean="0"/>
              <a:t>9</a:t>
            </a:fld>
            <a:endParaRPr lang="zh-CN" altLang="en-US"/>
          </a:p>
        </p:txBody>
      </p:sp>
    </p:spTree>
    <p:extLst>
      <p:ext uri="{BB962C8B-B14F-4D97-AF65-F5344CB8AC3E}">
        <p14:creationId xmlns:p14="http://schemas.microsoft.com/office/powerpoint/2010/main" val="364620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1F72B-E5A1-4508-94EC-F906FB8286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B52B55F-E3FF-40BD-BA88-5822357FF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E484FFE-156B-4603-A8FC-C0A12194F72B}"/>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7F3416E6-C87B-4D7A-811B-378E36F774F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B25D59-A1DA-4AB6-B618-9FEA6D65C05D}"/>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116826044"/>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C3BCD-63D2-4449-AABF-50A3ECF8960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48548C-E3A9-496C-A7BB-688F837E2EEC}"/>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4482F65-95E0-4C82-9DB2-1A3D7B48661C}"/>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AEDD54A4-F598-4E7B-83AA-E426775BF6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D6971D-9CD1-4B3B-9A69-34ED7D2937CC}"/>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2148003277"/>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906203-585D-43EB-A6C0-63E4BB1655A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C9C18C2-AD05-4932-94CA-F018FE19921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8F5A10C-941C-4447-A7FC-41C8C243C0BC}"/>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9EBE0BFE-94A1-460E-99FE-888B980AC4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5A5F86-9B7B-4552-875E-EBE9724581D6}"/>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3531682670"/>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3A96E-5592-4AC9-9594-4589A18F94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0E5CF2-1ACC-4EE6-A91B-7AC818FEC01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7F0331-E89F-427A-AEC7-ACBACB029E50}"/>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69CFC3B2-7943-4B39-BBC7-5E6EECBE98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CFF40BD-4682-4815-B8C4-13D287435A17}"/>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84624155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CF3AA-ADCF-4076-BD8A-93A8EBEF9F8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9CDF751-84CE-405D-A1C6-BD3039F78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5A06B60-4B61-45BC-B078-5B91C1CE768C}"/>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BCCBE568-007B-458F-9D1A-7BC49E0E61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33EE1A4-60A4-4259-86C2-C1ABC496A2C5}"/>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86776415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56151E-B349-46BF-9407-68543C40A7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857329-4738-4379-B085-D6EC92D8B6B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DC4B622-9CE5-43F5-907B-FDD01F28243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1E61CEF-CEA2-4A2D-830C-B21780752AB5}"/>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DA537A66-9F83-48EC-BE19-07A91D838B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27ACC3-147A-424C-8831-54BF1FA09905}"/>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1241542803"/>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FE623E-921F-4F0C-8C86-42DE9B1F914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3EE22A-35CA-4CB8-BB53-017E058F7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3A9ECAB-903B-429D-970E-12D882C2756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D8ABA649-6D28-4705-AA62-87FE127FF0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EAF126-D371-4414-80F3-CBDE325A50B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8804448-048E-4D14-8936-7B06326998C2}"/>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8" name="页脚占位符 7">
            <a:extLst>
              <a:ext uri="{FF2B5EF4-FFF2-40B4-BE49-F238E27FC236}">
                <a16:creationId xmlns:a16="http://schemas.microsoft.com/office/drawing/2014/main" id="{8B385CAA-840D-45AB-AECE-E7DD7580EA0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F0BA4DA-AA81-40D3-A6EC-5FEEBA7481ED}"/>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3045347632"/>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6DA4FF-6EA0-435A-9D5E-1D9CB4D5A88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D1F6793-5209-4E10-946D-F07B0AECF819}"/>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4" name="页脚占位符 3">
            <a:extLst>
              <a:ext uri="{FF2B5EF4-FFF2-40B4-BE49-F238E27FC236}">
                <a16:creationId xmlns:a16="http://schemas.microsoft.com/office/drawing/2014/main" id="{45CF9BA4-1F8D-462D-B2EE-E7483823787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8FFC284-3592-4926-B9E9-CFD57452CB08}"/>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196016922"/>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1E56B3-32CB-42C5-862D-EFD742FFD683}"/>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3" name="页脚占位符 2">
            <a:extLst>
              <a:ext uri="{FF2B5EF4-FFF2-40B4-BE49-F238E27FC236}">
                <a16:creationId xmlns:a16="http://schemas.microsoft.com/office/drawing/2014/main" id="{1B2D6618-94B5-42A2-9CAC-B11B4FF3458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CADAFA1-B621-4AEF-B0CE-A0398AAC114D}"/>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pic>
        <p:nvPicPr>
          <p:cNvPr id="5" name="图片 4">
            <a:extLst>
              <a:ext uri="{FF2B5EF4-FFF2-40B4-BE49-F238E27FC236}">
                <a16:creationId xmlns:a16="http://schemas.microsoft.com/office/drawing/2014/main" id="{1D7159D5-5CDA-4016-9F10-03184EEBE0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a:extLst>
              <a:ext uri="{FF2B5EF4-FFF2-40B4-BE49-F238E27FC236}">
                <a16:creationId xmlns:a16="http://schemas.microsoft.com/office/drawing/2014/main" id="{6F4CC13A-50F6-487E-BA26-88CFEBDE54BC}"/>
              </a:ext>
            </a:extLst>
          </p:cNvPr>
          <p:cNvSpPr/>
          <p:nvPr userDrawn="1"/>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65205559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24B7E-4EE1-45D4-8F98-40A919D50B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C19DE4-908F-45B0-B79F-F45E2EFD5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C336213-3948-4DCD-81A2-F2914C8783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7F3B062-6C66-463D-954F-54D705F48035}"/>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E30E5D4F-ACF7-41CD-ADA3-C11A0FB8906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4C5F4A-51D3-4714-85BF-6AF71E5C8C4C}"/>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3110662807"/>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2EBF9-5EFB-4F11-8E5B-9DD8FBE0C3A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23DE39-FE61-4883-8A9F-DE73824B35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7C317D-4763-4065-9799-FBDDCAD6A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3B4C6A9-0BA0-477D-9262-97798A9D99C4}"/>
              </a:ext>
            </a:extLst>
          </p:cNvPr>
          <p:cNvSpPr>
            <a:spLocks noGrp="1"/>
          </p:cNvSpPr>
          <p:nvPr>
            <p:ph type="dt" sz="half" idx="10"/>
          </p:nvPr>
        </p:nvSpPr>
        <p:spPr/>
        <p:txBody>
          <a:bodyPr/>
          <a:lstStyle/>
          <a:p>
            <a:fld id="{7DF730C8-F0B3-4052-A273-2146868FAA53}" type="datetimeFigureOut">
              <a:rPr lang="zh-CN" altLang="en-US" smtClean="0"/>
              <a:t>2018/7/27</a:t>
            </a:fld>
            <a:endParaRPr lang="zh-CN" altLang="en-US"/>
          </a:p>
        </p:txBody>
      </p:sp>
      <p:sp>
        <p:nvSpPr>
          <p:cNvPr id="6" name="页脚占位符 5">
            <a:extLst>
              <a:ext uri="{FF2B5EF4-FFF2-40B4-BE49-F238E27FC236}">
                <a16:creationId xmlns:a16="http://schemas.microsoft.com/office/drawing/2014/main" id="{EFD66694-2CCB-42D8-AF66-7316B7D203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C5E514-C190-4BD7-A592-B8A3D2B7FAD0}"/>
              </a:ext>
            </a:extLst>
          </p:cNvPr>
          <p:cNvSpPr>
            <a:spLocks noGrp="1"/>
          </p:cNvSpPr>
          <p:nvPr>
            <p:ph type="sldNum" sz="quarter" idx="12"/>
          </p:nvPr>
        </p:nvSpPr>
        <p:spPr/>
        <p:txBody>
          <a:body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4094715777"/>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944FF1-CC92-4C7F-9735-5C27138A6F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73BE758-9A4A-44B7-9635-5E48EF44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5BB5812-9767-4C3E-B14C-CDADDA2B5A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F730C8-F0B3-4052-A273-2146868FAA53}" type="datetimeFigureOut">
              <a:rPr lang="zh-CN" altLang="en-US" smtClean="0"/>
              <a:t>2018/7/27</a:t>
            </a:fld>
            <a:endParaRPr lang="zh-CN" altLang="en-US"/>
          </a:p>
        </p:txBody>
      </p:sp>
      <p:sp>
        <p:nvSpPr>
          <p:cNvPr id="5" name="页脚占位符 4">
            <a:extLst>
              <a:ext uri="{FF2B5EF4-FFF2-40B4-BE49-F238E27FC236}">
                <a16:creationId xmlns:a16="http://schemas.microsoft.com/office/drawing/2014/main" id="{7A742FAA-0A65-4659-99A1-659304D37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89F3775-CB01-4797-9934-95E9AE6D59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25EC83-A1C6-418D-8C22-AE4562392F51}" type="slidenum">
              <a:rPr lang="zh-CN" altLang="en-US" smtClean="0"/>
              <a:t>‹#›</a:t>
            </a:fld>
            <a:endParaRPr lang="zh-CN" altLang="en-US"/>
          </a:p>
        </p:txBody>
      </p:sp>
    </p:spTree>
    <p:extLst>
      <p:ext uri="{BB962C8B-B14F-4D97-AF65-F5344CB8AC3E}">
        <p14:creationId xmlns:p14="http://schemas.microsoft.com/office/powerpoint/2010/main" val="118097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75000"/>
                <a:lumOff val="25000"/>
              </a:schemeClr>
            </a:gs>
            <a:gs pos="100000">
              <a:schemeClr val="tx1"/>
            </a:gs>
          </a:gsLst>
          <a:lin ang="5400000" scaled="1"/>
        </a:gradFill>
        <a:effectLst/>
      </p:bgPr>
    </p:bg>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20A1F7A4-5F3F-4200-944A-7A3704FF95F3}"/>
              </a:ext>
            </a:extLst>
          </p:cNvPr>
          <p:cNvPicPr>
            <a:picLocks noChangeAspect="1"/>
          </p:cNvPicPr>
          <p:nvPr/>
        </p:nvPicPr>
        <p:blipFill>
          <a:blip r:embed="rId5"/>
          <a:stretch>
            <a:fillRect/>
          </a:stretch>
        </p:blipFill>
        <p:spPr>
          <a:xfrm>
            <a:off x="94490" y="0"/>
            <a:ext cx="12168398" cy="6858000"/>
          </a:xfrm>
          <a:prstGeom prst="rect">
            <a:avLst/>
          </a:prstGeom>
        </p:spPr>
      </p:pic>
      <p:sp>
        <p:nvSpPr>
          <p:cNvPr id="47" name="圆角矩形 31">
            <a:extLst>
              <a:ext uri="{FF2B5EF4-FFF2-40B4-BE49-F238E27FC236}">
                <a16:creationId xmlns:a16="http://schemas.microsoft.com/office/drawing/2014/main" id="{561C84A4-9EAB-4531-8F09-E15B868CAA76}"/>
              </a:ext>
            </a:extLst>
          </p:cNvPr>
          <p:cNvSpPr/>
          <p:nvPr/>
        </p:nvSpPr>
        <p:spPr>
          <a:xfrm>
            <a:off x="4225252" y="1566657"/>
            <a:ext cx="1701977" cy="1548889"/>
          </a:xfrm>
          <a:prstGeom prst="roundRect">
            <a:avLst>
              <a:gd name="adj" fmla="val 50000"/>
            </a:avLst>
          </a:prstGeom>
          <a:solidFill>
            <a:srgbClr val="0AC0FC">
              <a:alpha val="34902"/>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AC0FC"/>
              </a:solidFill>
              <a:latin typeface="造字工房力黑（非商用）常规体" pitchFamily="50" charset="-122"/>
              <a:ea typeface="造字工房力黑（非商用）常规体" pitchFamily="50" charset="-122"/>
            </a:endParaRPr>
          </a:p>
        </p:txBody>
      </p:sp>
      <p:sp>
        <p:nvSpPr>
          <p:cNvPr id="50" name="圆角矩形 34">
            <a:extLst>
              <a:ext uri="{FF2B5EF4-FFF2-40B4-BE49-F238E27FC236}">
                <a16:creationId xmlns:a16="http://schemas.microsoft.com/office/drawing/2014/main" id="{FACDECB8-A28D-4D43-A578-FCE61095AFA7}"/>
              </a:ext>
            </a:extLst>
          </p:cNvPr>
          <p:cNvSpPr/>
          <p:nvPr/>
        </p:nvSpPr>
        <p:spPr>
          <a:xfrm>
            <a:off x="6021923" y="1566657"/>
            <a:ext cx="1701977" cy="1548889"/>
          </a:xfrm>
          <a:prstGeom prst="roundRect">
            <a:avLst>
              <a:gd name="adj" fmla="val 50000"/>
            </a:avLst>
          </a:prstGeom>
          <a:solidFill>
            <a:srgbClr val="0AC0FC">
              <a:alpha val="34902"/>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AC0FC"/>
              </a:solidFill>
              <a:latin typeface="造字工房力黑（非商用）常规体" pitchFamily="50" charset="-122"/>
              <a:ea typeface="造字工房力黑（非商用）常规体" pitchFamily="50" charset="-122"/>
            </a:endParaRPr>
          </a:p>
        </p:txBody>
      </p:sp>
      <p:sp>
        <p:nvSpPr>
          <p:cNvPr id="53" name="圆角矩形 37">
            <a:extLst>
              <a:ext uri="{FF2B5EF4-FFF2-40B4-BE49-F238E27FC236}">
                <a16:creationId xmlns:a16="http://schemas.microsoft.com/office/drawing/2014/main" id="{CC8B3721-E79D-4B5A-B0C4-DA8D1EB8AB9A}"/>
              </a:ext>
            </a:extLst>
          </p:cNvPr>
          <p:cNvSpPr/>
          <p:nvPr/>
        </p:nvSpPr>
        <p:spPr>
          <a:xfrm>
            <a:off x="7818559" y="1566657"/>
            <a:ext cx="1701977" cy="1548889"/>
          </a:xfrm>
          <a:prstGeom prst="roundRect">
            <a:avLst>
              <a:gd name="adj" fmla="val 50000"/>
            </a:avLst>
          </a:prstGeom>
          <a:solidFill>
            <a:srgbClr val="0AC0FC">
              <a:alpha val="20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AC0FC"/>
              </a:solidFill>
              <a:latin typeface="造字工房力黑（非商用）常规体" pitchFamily="50" charset="-122"/>
              <a:ea typeface="造字工房力黑（非商用）常规体" pitchFamily="50" charset="-122"/>
            </a:endParaRPr>
          </a:p>
        </p:txBody>
      </p:sp>
      <p:sp>
        <p:nvSpPr>
          <p:cNvPr id="56" name="圆角矩形 40">
            <a:extLst>
              <a:ext uri="{FF2B5EF4-FFF2-40B4-BE49-F238E27FC236}">
                <a16:creationId xmlns:a16="http://schemas.microsoft.com/office/drawing/2014/main" id="{6AF6D114-DFA6-4A28-B98A-23921357CD6B}"/>
              </a:ext>
            </a:extLst>
          </p:cNvPr>
          <p:cNvSpPr/>
          <p:nvPr/>
        </p:nvSpPr>
        <p:spPr>
          <a:xfrm>
            <a:off x="2418632" y="1566657"/>
            <a:ext cx="1701977" cy="1548889"/>
          </a:xfrm>
          <a:prstGeom prst="roundRect">
            <a:avLst>
              <a:gd name="adj" fmla="val 50000"/>
            </a:avLst>
          </a:prstGeom>
          <a:solidFill>
            <a:srgbClr val="23647C">
              <a:alpha val="63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AC0FC"/>
              </a:solidFill>
              <a:latin typeface="造字工房力黑（非商用）常规体" pitchFamily="50" charset="-122"/>
              <a:ea typeface="造字工房力黑（非商用）常规体" pitchFamily="50" charset="-122"/>
            </a:endParaRPr>
          </a:p>
        </p:txBody>
      </p:sp>
      <p:grpSp>
        <p:nvGrpSpPr>
          <p:cNvPr id="58" name="组合 57">
            <a:extLst>
              <a:ext uri="{FF2B5EF4-FFF2-40B4-BE49-F238E27FC236}">
                <a16:creationId xmlns:a16="http://schemas.microsoft.com/office/drawing/2014/main" id="{36F68DCB-606D-4F38-8C8E-B9355236F93B}"/>
              </a:ext>
            </a:extLst>
          </p:cNvPr>
          <p:cNvGrpSpPr/>
          <p:nvPr/>
        </p:nvGrpSpPr>
        <p:grpSpPr>
          <a:xfrm>
            <a:off x="4846543" y="4968484"/>
            <a:ext cx="2248601" cy="430223"/>
            <a:chOff x="878220" y="4883368"/>
            <a:chExt cx="1963526" cy="375680"/>
          </a:xfrm>
        </p:grpSpPr>
        <p:sp>
          <p:nvSpPr>
            <p:cNvPr id="59" name="矩形: 圆角 58">
              <a:extLst>
                <a:ext uri="{FF2B5EF4-FFF2-40B4-BE49-F238E27FC236}">
                  <a16:creationId xmlns:a16="http://schemas.microsoft.com/office/drawing/2014/main" id="{92C0708A-EAFB-4998-9761-290168052586}"/>
                </a:ext>
              </a:extLst>
            </p:cNvPr>
            <p:cNvSpPr/>
            <p:nvPr/>
          </p:nvSpPr>
          <p:spPr>
            <a:xfrm rot="10800000" flipH="1">
              <a:off x="878220" y="4894704"/>
              <a:ext cx="1963526" cy="364344"/>
            </a:xfrm>
            <a:prstGeom prst="roundRect">
              <a:avLst>
                <a:gd name="adj" fmla="val 50000"/>
              </a:avLst>
            </a:prstGeom>
            <a:noFill/>
            <a:ln w="3175">
              <a:solidFill>
                <a:srgbClr val="0AC0FC"/>
              </a:solidFill>
            </a:ln>
            <a:effectLst>
              <a:glow rad="127000">
                <a:schemeClr val="bg1">
                  <a:alpha val="8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00" dirty="0">
                <a:solidFill>
                  <a:schemeClr val="bg1"/>
                </a:solidFill>
                <a:latin typeface="造字工房力黑（非商用）常规体" pitchFamily="50" charset="-122"/>
                <a:ea typeface="造字工房力黑（非商用）常规体" pitchFamily="50" charset="-122"/>
                <a:cs typeface="+mn-ea"/>
                <a:sym typeface="Segoe UI" panose="020B0502040204020203" pitchFamily="34" charset="0"/>
              </a:endParaRPr>
            </a:p>
          </p:txBody>
        </p:sp>
        <p:sp>
          <p:nvSpPr>
            <p:cNvPr id="60" name="文本框 59">
              <a:extLst>
                <a:ext uri="{FF2B5EF4-FFF2-40B4-BE49-F238E27FC236}">
                  <a16:creationId xmlns:a16="http://schemas.microsoft.com/office/drawing/2014/main" id="{AF69A5BD-6156-46D5-B9C2-B9AC4BDCA298}"/>
                </a:ext>
              </a:extLst>
            </p:cNvPr>
            <p:cNvSpPr txBox="1"/>
            <p:nvPr/>
          </p:nvSpPr>
          <p:spPr>
            <a:xfrm flipH="1">
              <a:off x="925326" y="4883368"/>
              <a:ext cx="1869314" cy="356251"/>
            </a:xfrm>
            <a:prstGeom prst="rect">
              <a:avLst/>
            </a:prstGeom>
            <a:noFill/>
          </p:spPr>
          <p:txBody>
            <a:bodyPr wrap="square" rtlCol="0">
              <a:spAutoFit/>
            </a:bodyPr>
            <a:lstStyle/>
            <a:p>
              <a:pPr algn="ctr">
                <a:lnSpc>
                  <a:spcPct val="130000"/>
                </a:lnSpc>
              </a:pPr>
              <a:r>
                <a:rPr lang="zh-CN" altLang="en-US" sz="1400" spc="300" dirty="0">
                  <a:solidFill>
                    <a:srgbClr val="0AC0FC"/>
                  </a:solidFill>
                  <a:latin typeface="方正黑体简体" panose="02010601030101010101" pitchFamily="2" charset="-122"/>
                  <a:ea typeface="方正黑体简体" panose="02010601030101010101" pitchFamily="2" charset="-122"/>
                  <a:sym typeface="Segoe UI" panose="020B0502040204020203" pitchFamily="34" charset="0"/>
                </a:rPr>
                <a:t>汇报人</a:t>
              </a:r>
              <a:r>
                <a:rPr lang="en-US" altLang="zh-CN" sz="1400" spc="300" dirty="0">
                  <a:solidFill>
                    <a:srgbClr val="0AC0FC"/>
                  </a:solidFill>
                  <a:latin typeface="方正黑体简体" panose="02010601030101010101" pitchFamily="2" charset="-122"/>
                  <a:ea typeface="方正黑体简体" panose="02010601030101010101" pitchFamily="2" charset="-122"/>
                  <a:sym typeface="Segoe UI" panose="020B0502040204020203" pitchFamily="34" charset="0"/>
                </a:rPr>
                <a:t>:</a:t>
              </a:r>
              <a:r>
                <a:rPr lang="zh-CN" altLang="en-US" sz="1400" spc="300" dirty="0">
                  <a:solidFill>
                    <a:srgbClr val="0AC0FC"/>
                  </a:solidFill>
                  <a:latin typeface="方正黑体简体" panose="02010601030101010101" pitchFamily="2" charset="-122"/>
                  <a:ea typeface="方正黑体简体" panose="02010601030101010101" pitchFamily="2" charset="-122"/>
                  <a:sym typeface="Segoe UI" panose="020B0502040204020203" pitchFamily="34" charset="0"/>
                </a:rPr>
                <a:t>千图网</a:t>
              </a:r>
            </a:p>
          </p:txBody>
        </p:sp>
      </p:grpSp>
      <p:sp>
        <p:nvSpPr>
          <p:cNvPr id="63" name="椭圆 62">
            <a:extLst>
              <a:ext uri="{FF2B5EF4-FFF2-40B4-BE49-F238E27FC236}">
                <a16:creationId xmlns:a16="http://schemas.microsoft.com/office/drawing/2014/main" id="{22D74648-9A03-44FD-A559-A414B3F94763}"/>
              </a:ext>
            </a:extLst>
          </p:cNvPr>
          <p:cNvSpPr/>
          <p:nvPr/>
        </p:nvSpPr>
        <p:spPr>
          <a:xfrm>
            <a:off x="5090708" y="3789401"/>
            <a:ext cx="358703" cy="358703"/>
          </a:xfrm>
          <a:prstGeom prst="ellipse">
            <a:avLst/>
          </a:prstGeom>
          <a:solidFill>
            <a:srgbClr val="0AC0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C0FC"/>
              </a:solidFill>
              <a:latin typeface="造字工房力黑（非商用）常规体" pitchFamily="50" charset="-122"/>
              <a:ea typeface="造字工房力黑（非商用）常规体" pitchFamily="50" charset="-122"/>
            </a:endParaRPr>
          </a:p>
        </p:txBody>
      </p:sp>
      <p:pic>
        <p:nvPicPr>
          <p:cNvPr id="13" name="欧美快节奏Chairlift - Bruises.mp3">
            <a:hlinkClick r:id="" action="ppaction://media"/>
            <a:extLst>
              <a:ext uri="{FF2B5EF4-FFF2-40B4-BE49-F238E27FC236}">
                <a16:creationId xmlns:a16="http://schemas.microsoft.com/office/drawing/2014/main" id="{C02A50EF-7788-4B67-BB7B-2A30B52A99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1533" y="-891891"/>
            <a:ext cx="609627" cy="609882"/>
          </a:xfrm>
          <a:prstGeom prst="rect">
            <a:avLst/>
          </a:prstGeom>
        </p:spPr>
      </p:pic>
      <p:sp>
        <p:nvSpPr>
          <p:cNvPr id="5" name="文本框 4">
            <a:extLst>
              <a:ext uri="{FF2B5EF4-FFF2-40B4-BE49-F238E27FC236}">
                <a16:creationId xmlns:a16="http://schemas.microsoft.com/office/drawing/2014/main" id="{4E840055-4D59-4B20-B651-1A5ED3E1D8C8}"/>
              </a:ext>
            </a:extLst>
          </p:cNvPr>
          <p:cNvSpPr txBox="1"/>
          <p:nvPr/>
        </p:nvSpPr>
        <p:spPr>
          <a:xfrm>
            <a:off x="2605105" y="1253498"/>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2</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16" name="文本框 15">
            <a:extLst>
              <a:ext uri="{FF2B5EF4-FFF2-40B4-BE49-F238E27FC236}">
                <a16:creationId xmlns:a16="http://schemas.microsoft.com/office/drawing/2014/main" id="{1925EAE7-1629-4A73-B32E-B05152FEB6C5}"/>
              </a:ext>
            </a:extLst>
          </p:cNvPr>
          <p:cNvSpPr txBox="1"/>
          <p:nvPr/>
        </p:nvSpPr>
        <p:spPr>
          <a:xfrm>
            <a:off x="4401776" y="1248943"/>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0</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17" name="文本框 16">
            <a:extLst>
              <a:ext uri="{FF2B5EF4-FFF2-40B4-BE49-F238E27FC236}">
                <a16:creationId xmlns:a16="http://schemas.microsoft.com/office/drawing/2014/main" id="{7AA27E75-6B27-4A12-AAC0-577E77FBE25E}"/>
              </a:ext>
            </a:extLst>
          </p:cNvPr>
          <p:cNvSpPr txBox="1"/>
          <p:nvPr/>
        </p:nvSpPr>
        <p:spPr>
          <a:xfrm>
            <a:off x="6575183" y="1255434"/>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1</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18" name="文本框 17">
            <a:extLst>
              <a:ext uri="{FF2B5EF4-FFF2-40B4-BE49-F238E27FC236}">
                <a16:creationId xmlns:a16="http://schemas.microsoft.com/office/drawing/2014/main" id="{63575E8A-1D43-45B5-B33D-1BC1302B79CF}"/>
              </a:ext>
            </a:extLst>
          </p:cNvPr>
          <p:cNvSpPr txBox="1"/>
          <p:nvPr/>
        </p:nvSpPr>
        <p:spPr>
          <a:xfrm>
            <a:off x="8118519" y="1257565"/>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8</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19" name="文本框 18">
            <a:extLst>
              <a:ext uri="{FF2B5EF4-FFF2-40B4-BE49-F238E27FC236}">
                <a16:creationId xmlns:a16="http://schemas.microsoft.com/office/drawing/2014/main" id="{F23D84B3-B178-49BF-B70E-99CC97172E1A}"/>
              </a:ext>
            </a:extLst>
          </p:cNvPr>
          <p:cNvSpPr txBox="1"/>
          <p:nvPr/>
        </p:nvSpPr>
        <p:spPr>
          <a:xfrm>
            <a:off x="1780853" y="3125991"/>
            <a:ext cx="3309855" cy="1446550"/>
          </a:xfrm>
          <a:prstGeom prst="rect">
            <a:avLst/>
          </a:prstGeom>
          <a:noFill/>
        </p:spPr>
        <p:txBody>
          <a:bodyPr wrap="square" rtlCol="0">
            <a:spAutoFit/>
          </a:bodyPr>
          <a:lstStyle/>
          <a:p>
            <a:r>
              <a:rPr lang="zh-CN" altLang="en-US" sz="8800" b="1" dirty="0">
                <a:solidFill>
                  <a:srgbClr val="0AC0FC"/>
                </a:solidFill>
                <a:latin typeface="站酷酷黑" panose="02010600030101010101" pitchFamily="2" charset="-122"/>
                <a:ea typeface="站酷酷黑" panose="02010600030101010101" pitchFamily="2" charset="-122"/>
              </a:rPr>
              <a:t>数 据</a:t>
            </a:r>
          </a:p>
        </p:txBody>
      </p:sp>
      <p:sp>
        <p:nvSpPr>
          <p:cNvPr id="20" name="文本框 19">
            <a:extLst>
              <a:ext uri="{FF2B5EF4-FFF2-40B4-BE49-F238E27FC236}">
                <a16:creationId xmlns:a16="http://schemas.microsoft.com/office/drawing/2014/main" id="{9BFFD59F-EE28-4A44-9D3C-5635A1711D61}"/>
              </a:ext>
            </a:extLst>
          </p:cNvPr>
          <p:cNvSpPr txBox="1"/>
          <p:nvPr/>
        </p:nvSpPr>
        <p:spPr>
          <a:xfrm>
            <a:off x="5961558" y="3101113"/>
            <a:ext cx="4792104" cy="1446550"/>
          </a:xfrm>
          <a:prstGeom prst="rect">
            <a:avLst/>
          </a:prstGeom>
          <a:noFill/>
        </p:spPr>
        <p:txBody>
          <a:bodyPr wrap="square" rtlCol="0">
            <a:spAutoFit/>
          </a:bodyPr>
          <a:lstStyle/>
          <a:p>
            <a:r>
              <a:rPr lang="zh-CN" altLang="en-US" sz="8800" b="1" dirty="0">
                <a:solidFill>
                  <a:srgbClr val="0AC0FC"/>
                </a:solidFill>
                <a:latin typeface="站酷酷黑" panose="02010600030101010101" pitchFamily="2" charset="-122"/>
                <a:ea typeface="站酷酷黑" panose="02010600030101010101" pitchFamily="2" charset="-122"/>
              </a:rPr>
              <a:t>改变未来</a:t>
            </a:r>
          </a:p>
        </p:txBody>
      </p:sp>
    </p:spTree>
    <p:extLst>
      <p:ext uri="{BB962C8B-B14F-4D97-AF65-F5344CB8AC3E}">
        <p14:creationId xmlns:p14="http://schemas.microsoft.com/office/powerpoint/2010/main" val="111623183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22" presetClass="entr" presetSubtype="4"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down)">
                                      <p:cBhvr>
                                        <p:cTn id="34" dur="500"/>
                                        <p:tgtEl>
                                          <p:spTgt spid="63"/>
                                        </p:tgtEl>
                                      </p:cBhvr>
                                    </p:animEffect>
                                  </p:childTnLst>
                                </p:cTn>
                              </p:par>
                            </p:childTnLst>
                          </p:cTn>
                        </p:par>
                        <p:par>
                          <p:cTn id="35" fill="hold">
                            <p:stCondLst>
                              <p:cond delay="3500"/>
                            </p:stCondLst>
                            <p:childTnLst>
                              <p:par>
                                <p:cTn id="36" presetID="22" presetClass="entr" presetSubtype="4"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down)">
                                      <p:cBhvr>
                                        <p:cTn id="3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9" repeatCount="indefinite" fill="remove" display="0">
                  <p:stCondLst>
                    <p:cond delay="indefinite"/>
                  </p:stCondLst>
                  <p:endCondLst>
                    <p:cond evt="onStopAudio" delay="0">
                      <p:tgtEl>
                        <p:sldTgt/>
                      </p:tgtEl>
                    </p:cond>
                  </p:endCondLst>
                </p:cTn>
                <p:tgtEl>
                  <p:spTgt spid="13"/>
                </p:tgtEl>
              </p:cMediaNode>
            </p:audio>
          </p:childTnLst>
        </p:cTn>
      </p:par>
    </p:tnLst>
    <p:bldLst>
      <p:bldP spid="63" grpId="0" animBg="1"/>
      <p:bldP spid="5" grpId="0"/>
      <p:bldP spid="16" grpId="0"/>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s3.bdstatic.com/70cFv8Sh_Q1YnxGkpoWK1HF6hhy/it/u=1314600405,3135111814&amp;fm=27&amp;gp=0.jpg">
            <a:extLst>
              <a:ext uri="{FF2B5EF4-FFF2-40B4-BE49-F238E27FC236}">
                <a16:creationId xmlns:a16="http://schemas.microsoft.com/office/drawing/2014/main" id="{C118BE3F-DD48-4727-914E-BE94B5DC0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536" y="2673350"/>
            <a:ext cx="40576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1E93D02-AA46-4991-BC8A-8FB1825EF41E}"/>
              </a:ext>
            </a:extLst>
          </p:cNvPr>
          <p:cNvSpPr/>
          <p:nvPr/>
        </p:nvSpPr>
        <p:spPr>
          <a:xfrm>
            <a:off x="-574675" y="1675063"/>
            <a:ext cx="10801350" cy="566950"/>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不要总喊“狼来了”，“狼”已经来了！</a:t>
            </a:r>
          </a:p>
        </p:txBody>
      </p:sp>
      <p:sp>
        <p:nvSpPr>
          <p:cNvPr id="5" name="矩形 4">
            <a:extLst>
              <a:ext uri="{FF2B5EF4-FFF2-40B4-BE49-F238E27FC236}">
                <a16:creationId xmlns:a16="http://schemas.microsoft.com/office/drawing/2014/main" id="{2572F8FE-1F7D-4A83-8061-242CAABD824F}"/>
              </a:ext>
            </a:extLst>
          </p:cNvPr>
          <p:cNvSpPr/>
          <p:nvPr/>
        </p:nvSpPr>
        <p:spPr>
          <a:xfrm>
            <a:off x="6096000" y="3313944"/>
            <a:ext cx="5008026" cy="437877"/>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数据帮助奥巴马成功实现连任</a:t>
            </a:r>
          </a:p>
        </p:txBody>
      </p:sp>
      <p:sp>
        <p:nvSpPr>
          <p:cNvPr id="6" name="矩形 5">
            <a:extLst>
              <a:ext uri="{FF2B5EF4-FFF2-40B4-BE49-F238E27FC236}">
                <a16:creationId xmlns:a16="http://schemas.microsoft.com/office/drawing/2014/main" id="{A0122591-D612-42B0-951D-699C9D146C97}"/>
              </a:ext>
            </a:extLst>
          </p:cNvPr>
          <p:cNvSpPr/>
          <p:nvPr/>
        </p:nvSpPr>
        <p:spPr>
          <a:xfrm>
            <a:off x="6096000" y="3883505"/>
            <a:ext cx="5400675" cy="1274195"/>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1600" dirty="0">
                <a:solidFill>
                  <a:schemeClr val="bg1"/>
                </a:solidFill>
                <a:latin typeface="方正黑体简体" panose="02010601030101010101" pitchFamily="2" charset="-122"/>
                <a:ea typeface="方正黑体简体" panose="02010601030101010101" pitchFamily="2" charset="-122"/>
              </a:rPr>
              <a:t>奥巴马的数据团队对数以千万计的选民邮件进行了大数据挖掘，精确预测出了更可能拥护奥巴马的选民类型，并进行了有针对性的宣传，从而帮助奥巴马成为了美国历史上唯一一位在竞选经费处于劣势下实现连任的总统。</a:t>
            </a:r>
          </a:p>
        </p:txBody>
      </p:sp>
      <p:sp>
        <p:nvSpPr>
          <p:cNvPr id="7" name="矩形 6">
            <a:extLst>
              <a:ext uri="{FF2B5EF4-FFF2-40B4-BE49-F238E27FC236}">
                <a16:creationId xmlns:a16="http://schemas.microsoft.com/office/drawing/2014/main" id="{FAEA9878-D7F9-4ACF-9B56-DE0D7F2F7325}"/>
              </a:ext>
            </a:extLst>
          </p:cNvPr>
          <p:cNvSpPr/>
          <p:nvPr/>
        </p:nvSpPr>
        <p:spPr>
          <a:xfrm>
            <a:off x="610923" y="682863"/>
            <a:ext cx="72884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大数据的应用领域</a:t>
            </a:r>
          </a:p>
        </p:txBody>
      </p:sp>
    </p:spTree>
    <p:extLst>
      <p:ext uri="{BB962C8B-B14F-4D97-AF65-F5344CB8AC3E}">
        <p14:creationId xmlns:p14="http://schemas.microsoft.com/office/powerpoint/2010/main" val="3001307303"/>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4*#ppt_w"/>
                                          </p:val>
                                        </p:tav>
                                        <p:tav tm="100000">
                                          <p:val>
                                            <p:strVal val="#ppt_w"/>
                                          </p:val>
                                        </p:tav>
                                      </p:tavLst>
                                    </p:anim>
                                    <p:anim calcmode="lin" valueType="num">
                                      <p:cBhvr>
                                        <p:cTn id="8" dur="5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down)">
                                      <p:cBhvr>
                                        <p:cTn id="16" dur="500"/>
                                        <p:tgtEl>
                                          <p:spTgt spid="2050"/>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4AB9C9-B803-4B2C-8E8A-B2F58A58F18B}"/>
              </a:ext>
            </a:extLst>
          </p:cNvPr>
          <p:cNvSpPr/>
          <p:nvPr/>
        </p:nvSpPr>
        <p:spPr>
          <a:xfrm>
            <a:off x="1250197" y="1617262"/>
            <a:ext cx="4426704" cy="1084015"/>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大数据在我国电子政务领域的应用 </a:t>
            </a:r>
          </a:p>
        </p:txBody>
      </p:sp>
      <p:sp>
        <p:nvSpPr>
          <p:cNvPr id="4" name="矩形 3">
            <a:extLst>
              <a:ext uri="{FF2B5EF4-FFF2-40B4-BE49-F238E27FC236}">
                <a16:creationId xmlns:a16="http://schemas.microsoft.com/office/drawing/2014/main" id="{3DAB2337-61C5-4A7A-BE6E-E021365C83EA}"/>
              </a:ext>
            </a:extLst>
          </p:cNvPr>
          <p:cNvSpPr/>
          <p:nvPr/>
        </p:nvSpPr>
        <p:spPr>
          <a:xfrm>
            <a:off x="1250197" y="3358910"/>
            <a:ext cx="4269488" cy="1526893"/>
          </a:xfrm>
          <a:prstGeom prst="rect">
            <a:avLst/>
          </a:prstGeom>
          <a:noFill/>
        </p:spPr>
        <p:txBody>
          <a:bodyPr wrap="square" rtlCol="0">
            <a:spAutoFit/>
            <a:scene3d>
              <a:camera prst="orthographicFront"/>
              <a:lightRig rig="threePt" dir="t">
                <a:rot lat="0" lon="0" rev="0"/>
              </a:lightRig>
            </a:scene3d>
            <a:sp3d contourW="12700"/>
          </a:bodyPr>
          <a:lstStyle/>
          <a:p>
            <a:pPr>
              <a:lnSpc>
                <a:spcPct val="150000"/>
              </a:lnSpc>
            </a:pPr>
            <a:r>
              <a:rPr lang="zh-CN" altLang="en-US" sz="1600" dirty="0">
                <a:solidFill>
                  <a:schemeClr val="bg1"/>
                </a:solidFill>
                <a:latin typeface="方正黑体简体" panose="02010601030101010101" pitchFamily="2" charset="-122"/>
                <a:ea typeface="方正黑体简体" panose="02010601030101010101" pitchFamily="2" charset="-122"/>
              </a:rPr>
              <a:t>大数据的发展，将极大地改变政府的管理模式，有利于节约政府投资、加强市场监管能力、提高政府决策能力、提升公共服务能力，实现区域化管理。</a:t>
            </a:r>
          </a:p>
        </p:txBody>
      </p:sp>
      <p:sp>
        <p:nvSpPr>
          <p:cNvPr id="29" name="Rectangle 5">
            <a:extLst>
              <a:ext uri="{FF2B5EF4-FFF2-40B4-BE49-F238E27FC236}">
                <a16:creationId xmlns:a16="http://schemas.microsoft.com/office/drawing/2014/main" id="{840F8CA5-9DA8-4C1A-ADFF-D6F8CFEFF5FD}"/>
              </a:ext>
            </a:extLst>
          </p:cNvPr>
          <p:cNvSpPr/>
          <p:nvPr/>
        </p:nvSpPr>
        <p:spPr>
          <a:xfrm>
            <a:off x="6423987" y="4986134"/>
            <a:ext cx="4646470" cy="540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scene3d>
              <a:camera prst="orthographicFront"/>
              <a:lightRig rig="threePt" dir="t"/>
            </a:scene3d>
            <a:sp3d contourW="12700"/>
          </a:bodyPr>
          <a:lstStyle/>
          <a:p>
            <a:pPr algn="dist">
              <a:lnSpc>
                <a:spcPct val="120000"/>
              </a:lnSpc>
            </a:pPr>
            <a:r>
              <a:rPr lang="zh-CN" altLang="en-US" b="1" dirty="0">
                <a:solidFill>
                  <a:schemeClr val="bg1"/>
                </a:solidFill>
                <a:latin typeface="方正黑体简体" panose="02010601030101010101" pitchFamily="2" charset="-122"/>
                <a:ea typeface="方正黑体简体" panose="02010601030101010101" pitchFamily="2" charset="-122"/>
              </a:rPr>
              <a:t>              我国电子政务发展现状</a:t>
            </a:r>
          </a:p>
        </p:txBody>
      </p:sp>
      <p:sp>
        <p:nvSpPr>
          <p:cNvPr id="30" name="Freeform: Shape 9">
            <a:extLst>
              <a:ext uri="{FF2B5EF4-FFF2-40B4-BE49-F238E27FC236}">
                <a16:creationId xmlns:a16="http://schemas.microsoft.com/office/drawing/2014/main" id="{EF870A03-1218-4F7E-82DC-17ED78FA06E0}"/>
              </a:ext>
            </a:extLst>
          </p:cNvPr>
          <p:cNvSpPr/>
          <p:nvPr/>
        </p:nvSpPr>
        <p:spPr>
          <a:xfrm>
            <a:off x="7071650" y="2315907"/>
            <a:ext cx="723246" cy="636983"/>
          </a:xfrm>
          <a:custGeom>
            <a:avLst/>
            <a:gdLst/>
            <a:ahLst/>
            <a:cxnLst/>
            <a:rect l="l" t="t" r="r" b="b"/>
            <a:pathLst>
              <a:path w="206276" h="204490">
                <a:moveTo>
                  <a:pt x="97334" y="133052"/>
                </a:moveTo>
                <a:lnTo>
                  <a:pt x="119212" y="133052"/>
                </a:lnTo>
                <a:cubicBezTo>
                  <a:pt x="121593" y="133052"/>
                  <a:pt x="122783" y="134094"/>
                  <a:pt x="122783" y="136178"/>
                </a:cubicBezTo>
                <a:cubicBezTo>
                  <a:pt x="122783" y="138559"/>
                  <a:pt x="121593" y="139750"/>
                  <a:pt x="119212" y="139750"/>
                </a:cubicBezTo>
                <a:lnTo>
                  <a:pt x="97334" y="139750"/>
                </a:lnTo>
                <a:cubicBezTo>
                  <a:pt x="95250" y="139750"/>
                  <a:pt x="94208" y="138559"/>
                  <a:pt x="94208" y="136178"/>
                </a:cubicBezTo>
                <a:cubicBezTo>
                  <a:pt x="94208" y="134094"/>
                  <a:pt x="95250" y="133052"/>
                  <a:pt x="97334" y="133052"/>
                </a:cubicBezTo>
                <a:close/>
                <a:moveTo>
                  <a:pt x="71884" y="133052"/>
                </a:moveTo>
                <a:lnTo>
                  <a:pt x="84386" y="133052"/>
                </a:lnTo>
                <a:cubicBezTo>
                  <a:pt x="86469" y="133052"/>
                  <a:pt x="87511" y="134094"/>
                  <a:pt x="87511" y="136178"/>
                </a:cubicBezTo>
                <a:cubicBezTo>
                  <a:pt x="87511" y="138559"/>
                  <a:pt x="86469" y="139750"/>
                  <a:pt x="84386" y="139750"/>
                </a:cubicBezTo>
                <a:lnTo>
                  <a:pt x="71884" y="139750"/>
                </a:lnTo>
                <a:cubicBezTo>
                  <a:pt x="69801" y="139750"/>
                  <a:pt x="68759" y="138559"/>
                  <a:pt x="68759" y="136178"/>
                </a:cubicBezTo>
                <a:cubicBezTo>
                  <a:pt x="68759" y="134094"/>
                  <a:pt x="69801" y="133052"/>
                  <a:pt x="71884" y="133052"/>
                </a:cubicBezTo>
                <a:close/>
                <a:moveTo>
                  <a:pt x="160735" y="117426"/>
                </a:moveTo>
                <a:lnTo>
                  <a:pt x="166985" y="117426"/>
                </a:lnTo>
                <a:cubicBezTo>
                  <a:pt x="169069" y="117426"/>
                  <a:pt x="170111" y="118467"/>
                  <a:pt x="170111" y="120551"/>
                </a:cubicBezTo>
                <a:cubicBezTo>
                  <a:pt x="170111" y="122634"/>
                  <a:pt x="169069" y="123676"/>
                  <a:pt x="166985" y="123676"/>
                </a:cubicBezTo>
                <a:lnTo>
                  <a:pt x="160735" y="123676"/>
                </a:lnTo>
                <a:cubicBezTo>
                  <a:pt x="158651" y="123676"/>
                  <a:pt x="157609" y="122634"/>
                  <a:pt x="157609" y="120551"/>
                </a:cubicBezTo>
                <a:cubicBezTo>
                  <a:pt x="157609" y="118467"/>
                  <a:pt x="158651" y="117426"/>
                  <a:pt x="160735" y="117426"/>
                </a:cubicBezTo>
                <a:close/>
                <a:moveTo>
                  <a:pt x="116086" y="117426"/>
                </a:moveTo>
                <a:lnTo>
                  <a:pt x="147787" y="117426"/>
                </a:lnTo>
                <a:cubicBezTo>
                  <a:pt x="150168" y="117426"/>
                  <a:pt x="151358" y="118467"/>
                  <a:pt x="151358" y="120551"/>
                </a:cubicBezTo>
                <a:cubicBezTo>
                  <a:pt x="151358" y="122634"/>
                  <a:pt x="150168" y="123676"/>
                  <a:pt x="147787" y="123676"/>
                </a:cubicBezTo>
                <a:lnTo>
                  <a:pt x="116086" y="123676"/>
                </a:lnTo>
                <a:cubicBezTo>
                  <a:pt x="114003" y="123676"/>
                  <a:pt x="112961" y="122634"/>
                  <a:pt x="112961" y="120551"/>
                </a:cubicBezTo>
                <a:cubicBezTo>
                  <a:pt x="112961" y="118467"/>
                  <a:pt x="114003" y="117426"/>
                  <a:pt x="116086" y="117426"/>
                </a:cubicBezTo>
                <a:close/>
                <a:moveTo>
                  <a:pt x="71884" y="117426"/>
                </a:moveTo>
                <a:lnTo>
                  <a:pt x="103585" y="117426"/>
                </a:lnTo>
                <a:cubicBezTo>
                  <a:pt x="105668" y="117426"/>
                  <a:pt x="106710" y="118467"/>
                  <a:pt x="106710" y="120551"/>
                </a:cubicBezTo>
                <a:cubicBezTo>
                  <a:pt x="106710" y="122634"/>
                  <a:pt x="105668" y="123676"/>
                  <a:pt x="103585" y="123676"/>
                </a:cubicBezTo>
                <a:lnTo>
                  <a:pt x="71884" y="123676"/>
                </a:lnTo>
                <a:cubicBezTo>
                  <a:pt x="69801" y="123676"/>
                  <a:pt x="68759" y="122634"/>
                  <a:pt x="68759" y="120551"/>
                </a:cubicBezTo>
                <a:cubicBezTo>
                  <a:pt x="68759" y="118467"/>
                  <a:pt x="69801" y="117426"/>
                  <a:pt x="71884" y="117426"/>
                </a:cubicBezTo>
                <a:close/>
                <a:moveTo>
                  <a:pt x="135285" y="98227"/>
                </a:moveTo>
                <a:lnTo>
                  <a:pt x="166985" y="98227"/>
                </a:lnTo>
                <a:cubicBezTo>
                  <a:pt x="169069" y="98227"/>
                  <a:pt x="170111" y="99268"/>
                  <a:pt x="170111" y="101352"/>
                </a:cubicBezTo>
                <a:cubicBezTo>
                  <a:pt x="170111" y="103436"/>
                  <a:pt x="169069" y="104477"/>
                  <a:pt x="166985" y="104477"/>
                </a:cubicBezTo>
                <a:lnTo>
                  <a:pt x="135285" y="104477"/>
                </a:lnTo>
                <a:cubicBezTo>
                  <a:pt x="133201" y="104477"/>
                  <a:pt x="132160" y="103436"/>
                  <a:pt x="132160" y="101352"/>
                </a:cubicBezTo>
                <a:cubicBezTo>
                  <a:pt x="132160" y="99268"/>
                  <a:pt x="133201" y="98227"/>
                  <a:pt x="135285" y="98227"/>
                </a:cubicBezTo>
                <a:close/>
                <a:moveTo>
                  <a:pt x="97334" y="98227"/>
                </a:moveTo>
                <a:lnTo>
                  <a:pt x="122783" y="98227"/>
                </a:lnTo>
                <a:cubicBezTo>
                  <a:pt x="124867" y="98227"/>
                  <a:pt x="125909" y="99268"/>
                  <a:pt x="125909" y="101352"/>
                </a:cubicBezTo>
                <a:cubicBezTo>
                  <a:pt x="125909" y="103436"/>
                  <a:pt x="124867" y="104477"/>
                  <a:pt x="122783" y="104477"/>
                </a:cubicBezTo>
                <a:lnTo>
                  <a:pt x="97334" y="104477"/>
                </a:lnTo>
                <a:cubicBezTo>
                  <a:pt x="95250" y="104477"/>
                  <a:pt x="94208" y="103436"/>
                  <a:pt x="94208" y="101352"/>
                </a:cubicBezTo>
                <a:cubicBezTo>
                  <a:pt x="94208" y="99268"/>
                  <a:pt x="95250" y="98227"/>
                  <a:pt x="97334" y="98227"/>
                </a:cubicBezTo>
                <a:close/>
                <a:moveTo>
                  <a:pt x="71884" y="98227"/>
                </a:moveTo>
                <a:lnTo>
                  <a:pt x="84386" y="98227"/>
                </a:lnTo>
                <a:cubicBezTo>
                  <a:pt x="86469" y="98227"/>
                  <a:pt x="87511" y="99268"/>
                  <a:pt x="87511" y="101352"/>
                </a:cubicBezTo>
                <a:cubicBezTo>
                  <a:pt x="87511" y="103436"/>
                  <a:pt x="86469" y="104477"/>
                  <a:pt x="84386" y="104477"/>
                </a:cubicBezTo>
                <a:lnTo>
                  <a:pt x="71884" y="104477"/>
                </a:lnTo>
                <a:cubicBezTo>
                  <a:pt x="69801" y="104477"/>
                  <a:pt x="68759" y="103436"/>
                  <a:pt x="68759" y="101352"/>
                </a:cubicBezTo>
                <a:cubicBezTo>
                  <a:pt x="68759" y="99268"/>
                  <a:pt x="69801" y="98227"/>
                  <a:pt x="71884" y="98227"/>
                </a:cubicBezTo>
                <a:close/>
                <a:moveTo>
                  <a:pt x="154484" y="82600"/>
                </a:moveTo>
                <a:lnTo>
                  <a:pt x="166985" y="82600"/>
                </a:lnTo>
                <a:cubicBezTo>
                  <a:pt x="169069" y="82600"/>
                  <a:pt x="170111" y="83642"/>
                  <a:pt x="170111" y="85725"/>
                </a:cubicBezTo>
                <a:cubicBezTo>
                  <a:pt x="170111" y="87809"/>
                  <a:pt x="169069" y="88851"/>
                  <a:pt x="166985" y="88851"/>
                </a:cubicBezTo>
                <a:lnTo>
                  <a:pt x="154484" y="88851"/>
                </a:lnTo>
                <a:cubicBezTo>
                  <a:pt x="152400" y="88851"/>
                  <a:pt x="151358" y="87809"/>
                  <a:pt x="151358" y="85725"/>
                </a:cubicBezTo>
                <a:cubicBezTo>
                  <a:pt x="151358" y="83642"/>
                  <a:pt x="152400" y="82600"/>
                  <a:pt x="154484" y="82600"/>
                </a:cubicBezTo>
                <a:close/>
                <a:moveTo>
                  <a:pt x="109835" y="82600"/>
                </a:moveTo>
                <a:lnTo>
                  <a:pt x="141536" y="82600"/>
                </a:lnTo>
                <a:cubicBezTo>
                  <a:pt x="143619" y="82600"/>
                  <a:pt x="144661" y="83642"/>
                  <a:pt x="144661" y="85725"/>
                </a:cubicBezTo>
                <a:cubicBezTo>
                  <a:pt x="144661" y="87809"/>
                  <a:pt x="143619" y="88851"/>
                  <a:pt x="141536" y="88851"/>
                </a:cubicBezTo>
                <a:lnTo>
                  <a:pt x="109835" y="88851"/>
                </a:lnTo>
                <a:cubicBezTo>
                  <a:pt x="107752" y="88851"/>
                  <a:pt x="106710" y="87809"/>
                  <a:pt x="106710" y="85725"/>
                </a:cubicBezTo>
                <a:cubicBezTo>
                  <a:pt x="106710" y="83642"/>
                  <a:pt x="107752" y="82600"/>
                  <a:pt x="109835" y="82600"/>
                </a:cubicBezTo>
                <a:close/>
                <a:moveTo>
                  <a:pt x="71884" y="82600"/>
                </a:moveTo>
                <a:lnTo>
                  <a:pt x="97334" y="82600"/>
                </a:lnTo>
                <a:cubicBezTo>
                  <a:pt x="99417" y="82600"/>
                  <a:pt x="100459" y="83642"/>
                  <a:pt x="100459" y="85725"/>
                </a:cubicBezTo>
                <a:cubicBezTo>
                  <a:pt x="100459" y="87809"/>
                  <a:pt x="99417" y="88851"/>
                  <a:pt x="97334" y="88851"/>
                </a:cubicBezTo>
                <a:lnTo>
                  <a:pt x="71884" y="88851"/>
                </a:lnTo>
                <a:cubicBezTo>
                  <a:pt x="69801" y="88851"/>
                  <a:pt x="68759" y="87809"/>
                  <a:pt x="68759" y="85725"/>
                </a:cubicBezTo>
                <a:cubicBezTo>
                  <a:pt x="68759" y="83642"/>
                  <a:pt x="69801" y="82600"/>
                  <a:pt x="71884" y="82600"/>
                </a:cubicBezTo>
                <a:close/>
                <a:moveTo>
                  <a:pt x="55811" y="60276"/>
                </a:moveTo>
                <a:cubicBezTo>
                  <a:pt x="50453" y="60276"/>
                  <a:pt x="47774" y="63252"/>
                  <a:pt x="47774" y="69205"/>
                </a:cubicBezTo>
                <a:lnTo>
                  <a:pt x="47774" y="152251"/>
                </a:lnTo>
                <a:cubicBezTo>
                  <a:pt x="47774" y="158502"/>
                  <a:pt x="50453" y="161627"/>
                  <a:pt x="55811" y="161627"/>
                </a:cubicBezTo>
                <a:lnTo>
                  <a:pt x="78135" y="161627"/>
                </a:lnTo>
                <a:cubicBezTo>
                  <a:pt x="79623" y="161627"/>
                  <a:pt x="81112" y="162372"/>
                  <a:pt x="82600" y="163860"/>
                </a:cubicBezTo>
                <a:cubicBezTo>
                  <a:pt x="83790" y="164753"/>
                  <a:pt x="84386" y="166241"/>
                  <a:pt x="84386" y="168325"/>
                </a:cubicBezTo>
                <a:lnTo>
                  <a:pt x="83939" y="185738"/>
                </a:lnTo>
                <a:lnTo>
                  <a:pt x="115640" y="162967"/>
                </a:lnTo>
                <a:cubicBezTo>
                  <a:pt x="116830" y="162074"/>
                  <a:pt x="118021" y="161627"/>
                  <a:pt x="119212" y="161627"/>
                </a:cubicBezTo>
                <a:lnTo>
                  <a:pt x="183059" y="161627"/>
                </a:lnTo>
                <a:cubicBezTo>
                  <a:pt x="185738" y="161627"/>
                  <a:pt x="188193" y="160734"/>
                  <a:pt x="190426" y="158949"/>
                </a:cubicBezTo>
                <a:cubicBezTo>
                  <a:pt x="192658" y="157163"/>
                  <a:pt x="193774" y="154930"/>
                  <a:pt x="193774" y="152251"/>
                </a:cubicBezTo>
                <a:lnTo>
                  <a:pt x="193774" y="69205"/>
                </a:lnTo>
                <a:cubicBezTo>
                  <a:pt x="193774" y="66824"/>
                  <a:pt x="192658" y="64740"/>
                  <a:pt x="190426" y="62954"/>
                </a:cubicBezTo>
                <a:cubicBezTo>
                  <a:pt x="188193" y="61168"/>
                  <a:pt x="185738" y="60276"/>
                  <a:pt x="183059" y="60276"/>
                </a:cubicBezTo>
                <a:close/>
                <a:moveTo>
                  <a:pt x="55811" y="47327"/>
                </a:moveTo>
                <a:lnTo>
                  <a:pt x="183059" y="47327"/>
                </a:lnTo>
                <a:cubicBezTo>
                  <a:pt x="189310" y="47327"/>
                  <a:pt x="194742" y="49485"/>
                  <a:pt x="199355" y="53801"/>
                </a:cubicBezTo>
                <a:cubicBezTo>
                  <a:pt x="203969" y="58117"/>
                  <a:pt x="206276" y="63252"/>
                  <a:pt x="206276" y="69205"/>
                </a:cubicBezTo>
                <a:lnTo>
                  <a:pt x="206276" y="152251"/>
                </a:lnTo>
                <a:cubicBezTo>
                  <a:pt x="206276" y="158204"/>
                  <a:pt x="203895" y="163413"/>
                  <a:pt x="199132" y="167878"/>
                </a:cubicBezTo>
                <a:cubicBezTo>
                  <a:pt x="194370" y="172343"/>
                  <a:pt x="189012" y="174576"/>
                  <a:pt x="183059" y="174576"/>
                </a:cubicBezTo>
                <a:lnTo>
                  <a:pt x="121444" y="174576"/>
                </a:lnTo>
                <a:lnTo>
                  <a:pt x="80814" y="203597"/>
                </a:lnTo>
                <a:cubicBezTo>
                  <a:pt x="79623" y="204192"/>
                  <a:pt x="78433" y="204490"/>
                  <a:pt x="77242" y="204490"/>
                </a:cubicBezTo>
                <a:cubicBezTo>
                  <a:pt x="76051" y="204490"/>
                  <a:pt x="75158" y="204341"/>
                  <a:pt x="74563" y="204044"/>
                </a:cubicBezTo>
                <a:cubicBezTo>
                  <a:pt x="72182" y="202555"/>
                  <a:pt x="70991" y="200620"/>
                  <a:pt x="70991" y="198239"/>
                </a:cubicBezTo>
                <a:lnTo>
                  <a:pt x="71438" y="174576"/>
                </a:lnTo>
                <a:lnTo>
                  <a:pt x="55811" y="174576"/>
                </a:lnTo>
                <a:cubicBezTo>
                  <a:pt x="49858" y="174576"/>
                  <a:pt x="44872" y="172418"/>
                  <a:pt x="40854" y="168102"/>
                </a:cubicBezTo>
                <a:cubicBezTo>
                  <a:pt x="36835" y="163785"/>
                  <a:pt x="34826" y="158502"/>
                  <a:pt x="34826" y="152251"/>
                </a:cubicBezTo>
                <a:lnTo>
                  <a:pt x="34826" y="69205"/>
                </a:lnTo>
                <a:cubicBezTo>
                  <a:pt x="34826" y="63252"/>
                  <a:pt x="36835" y="58117"/>
                  <a:pt x="40854" y="53801"/>
                </a:cubicBezTo>
                <a:cubicBezTo>
                  <a:pt x="44872" y="49485"/>
                  <a:pt x="49858" y="47327"/>
                  <a:pt x="55811" y="47327"/>
                </a:cubicBezTo>
                <a:close/>
                <a:moveTo>
                  <a:pt x="20538" y="0"/>
                </a:moveTo>
                <a:lnTo>
                  <a:pt x="148233" y="0"/>
                </a:lnTo>
                <a:cubicBezTo>
                  <a:pt x="154484" y="0"/>
                  <a:pt x="159916" y="2084"/>
                  <a:pt x="164530" y="6251"/>
                </a:cubicBezTo>
                <a:cubicBezTo>
                  <a:pt x="169143" y="10418"/>
                  <a:pt x="171450" y="15478"/>
                  <a:pt x="171450" y="21431"/>
                </a:cubicBezTo>
                <a:lnTo>
                  <a:pt x="171450" y="25450"/>
                </a:lnTo>
                <a:cubicBezTo>
                  <a:pt x="171450" y="26938"/>
                  <a:pt x="170855" y="28352"/>
                  <a:pt x="169664" y="29691"/>
                </a:cubicBezTo>
                <a:cubicBezTo>
                  <a:pt x="168474" y="31031"/>
                  <a:pt x="166985" y="31701"/>
                  <a:pt x="165199" y="31701"/>
                </a:cubicBezTo>
                <a:cubicBezTo>
                  <a:pt x="163413" y="31701"/>
                  <a:pt x="161851" y="31031"/>
                  <a:pt x="160511" y="29691"/>
                </a:cubicBezTo>
                <a:cubicBezTo>
                  <a:pt x="159172" y="28352"/>
                  <a:pt x="158502" y="26938"/>
                  <a:pt x="158502" y="25450"/>
                </a:cubicBezTo>
                <a:lnTo>
                  <a:pt x="158502" y="21431"/>
                </a:lnTo>
                <a:cubicBezTo>
                  <a:pt x="158502" y="19050"/>
                  <a:pt x="157460" y="16967"/>
                  <a:pt x="155377" y="15181"/>
                </a:cubicBezTo>
                <a:cubicBezTo>
                  <a:pt x="153293" y="13395"/>
                  <a:pt x="150912" y="12502"/>
                  <a:pt x="148233" y="12502"/>
                </a:cubicBezTo>
                <a:lnTo>
                  <a:pt x="20538" y="12502"/>
                </a:lnTo>
                <a:cubicBezTo>
                  <a:pt x="15181" y="12502"/>
                  <a:pt x="12502" y="15478"/>
                  <a:pt x="12502" y="21431"/>
                </a:cubicBezTo>
                <a:lnTo>
                  <a:pt x="12502" y="104477"/>
                </a:lnTo>
                <a:cubicBezTo>
                  <a:pt x="12502" y="107156"/>
                  <a:pt x="13246" y="109240"/>
                  <a:pt x="14734" y="110728"/>
                </a:cubicBezTo>
                <a:cubicBezTo>
                  <a:pt x="17711" y="113407"/>
                  <a:pt x="17860" y="116384"/>
                  <a:pt x="15181" y="119658"/>
                </a:cubicBezTo>
                <a:cubicBezTo>
                  <a:pt x="13692" y="121146"/>
                  <a:pt x="12055" y="121890"/>
                  <a:pt x="10269" y="121890"/>
                </a:cubicBezTo>
                <a:cubicBezTo>
                  <a:pt x="8781" y="121890"/>
                  <a:pt x="7442" y="121295"/>
                  <a:pt x="6251" y="120104"/>
                </a:cubicBezTo>
                <a:cubicBezTo>
                  <a:pt x="2084" y="116235"/>
                  <a:pt x="0" y="111026"/>
                  <a:pt x="0" y="104477"/>
                </a:cubicBezTo>
                <a:lnTo>
                  <a:pt x="0" y="21431"/>
                </a:lnTo>
                <a:cubicBezTo>
                  <a:pt x="0" y="15478"/>
                  <a:pt x="1935" y="10418"/>
                  <a:pt x="5804" y="6251"/>
                </a:cubicBezTo>
                <a:cubicBezTo>
                  <a:pt x="9674" y="2084"/>
                  <a:pt x="14585" y="0"/>
                  <a:pt x="20538" y="0"/>
                </a:cubicBezTo>
                <a:close/>
              </a:path>
            </a:pathLst>
          </a:custGeom>
          <a:solidFill>
            <a:schemeClr val="bg1"/>
          </a:solidFill>
          <a:ln>
            <a:noFill/>
          </a:ln>
          <a:effectLst/>
        </p:spPr>
        <p:txBody>
          <a:bodyPr anchor="ctr"/>
          <a:lstStyle/>
          <a:p>
            <a:pPr algn="ctr"/>
            <a:endParaRPr>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33" name="Freeform: Shape 16">
            <a:extLst>
              <a:ext uri="{FF2B5EF4-FFF2-40B4-BE49-F238E27FC236}">
                <a16:creationId xmlns:a16="http://schemas.microsoft.com/office/drawing/2014/main" id="{D2692585-1AE3-4B60-A88D-ACDDAAEA4000}"/>
              </a:ext>
            </a:extLst>
          </p:cNvPr>
          <p:cNvSpPr/>
          <p:nvPr/>
        </p:nvSpPr>
        <p:spPr>
          <a:xfrm>
            <a:off x="9670519" y="2313513"/>
            <a:ext cx="719010" cy="636983"/>
          </a:xfrm>
          <a:custGeom>
            <a:avLst/>
            <a:gdLst/>
            <a:ahLst/>
            <a:cxnLst/>
            <a:rect l="l" t="t" r="r" b="b"/>
            <a:pathLst>
              <a:path w="203597" h="203597">
                <a:moveTo>
                  <a:pt x="30249" y="120104"/>
                </a:moveTo>
                <a:cubicBezTo>
                  <a:pt x="30919" y="120402"/>
                  <a:pt x="31402" y="121146"/>
                  <a:pt x="31700" y="122336"/>
                </a:cubicBezTo>
                <a:cubicBezTo>
                  <a:pt x="36165" y="136029"/>
                  <a:pt x="44202" y="147339"/>
                  <a:pt x="55810" y="156269"/>
                </a:cubicBezTo>
                <a:cubicBezTo>
                  <a:pt x="57596" y="157460"/>
                  <a:pt x="57894" y="158948"/>
                  <a:pt x="56703" y="160734"/>
                </a:cubicBezTo>
                <a:cubicBezTo>
                  <a:pt x="55810" y="161627"/>
                  <a:pt x="54917" y="162073"/>
                  <a:pt x="54024" y="162073"/>
                </a:cubicBezTo>
                <a:cubicBezTo>
                  <a:pt x="53429" y="162073"/>
                  <a:pt x="52834" y="161776"/>
                  <a:pt x="52238" y="161180"/>
                </a:cubicBezTo>
                <a:cubicBezTo>
                  <a:pt x="39141" y="151358"/>
                  <a:pt x="30361" y="139005"/>
                  <a:pt x="25896" y="124122"/>
                </a:cubicBezTo>
                <a:cubicBezTo>
                  <a:pt x="24705" y="122336"/>
                  <a:pt x="25300" y="121146"/>
                  <a:pt x="27682" y="120550"/>
                </a:cubicBezTo>
                <a:cubicBezTo>
                  <a:pt x="28724" y="119955"/>
                  <a:pt x="29579" y="119806"/>
                  <a:pt x="30249" y="120104"/>
                </a:cubicBezTo>
                <a:close/>
                <a:moveTo>
                  <a:pt x="25449" y="98673"/>
                </a:moveTo>
                <a:cubicBezTo>
                  <a:pt x="27533" y="98673"/>
                  <a:pt x="28575" y="99714"/>
                  <a:pt x="28575" y="101798"/>
                </a:cubicBezTo>
                <a:cubicBezTo>
                  <a:pt x="28575" y="104179"/>
                  <a:pt x="28724" y="106114"/>
                  <a:pt x="29021" y="107602"/>
                </a:cubicBezTo>
                <a:cubicBezTo>
                  <a:pt x="29021" y="109686"/>
                  <a:pt x="27979" y="110728"/>
                  <a:pt x="25896" y="110728"/>
                </a:cubicBezTo>
                <a:lnTo>
                  <a:pt x="25449" y="110728"/>
                </a:lnTo>
                <a:cubicBezTo>
                  <a:pt x="23961" y="110728"/>
                  <a:pt x="22919" y="109835"/>
                  <a:pt x="22324" y="108049"/>
                </a:cubicBezTo>
                <a:lnTo>
                  <a:pt x="22324" y="101798"/>
                </a:lnTo>
                <a:cubicBezTo>
                  <a:pt x="22324" y="99714"/>
                  <a:pt x="23366" y="98673"/>
                  <a:pt x="25449" y="98673"/>
                </a:cubicBezTo>
                <a:close/>
                <a:moveTo>
                  <a:pt x="36611" y="41076"/>
                </a:moveTo>
                <a:cubicBezTo>
                  <a:pt x="20538" y="58043"/>
                  <a:pt x="12501" y="78283"/>
                  <a:pt x="12501" y="101798"/>
                </a:cubicBezTo>
                <a:cubicBezTo>
                  <a:pt x="12501" y="126206"/>
                  <a:pt x="21282" y="147191"/>
                  <a:pt x="38844" y="164752"/>
                </a:cubicBezTo>
                <a:cubicBezTo>
                  <a:pt x="56406" y="182314"/>
                  <a:pt x="77390" y="191095"/>
                  <a:pt x="101798" y="191095"/>
                </a:cubicBezTo>
                <a:cubicBezTo>
                  <a:pt x="125313" y="191095"/>
                  <a:pt x="145628" y="183058"/>
                  <a:pt x="162743" y="166985"/>
                </a:cubicBezTo>
                <a:cubicBezTo>
                  <a:pt x="179858" y="150911"/>
                  <a:pt x="189160" y="131117"/>
                  <a:pt x="190649" y="107602"/>
                </a:cubicBezTo>
                <a:cubicBezTo>
                  <a:pt x="190946" y="106709"/>
                  <a:pt x="191095" y="104923"/>
                  <a:pt x="191095" y="102245"/>
                </a:cubicBezTo>
                <a:lnTo>
                  <a:pt x="101798" y="104923"/>
                </a:lnTo>
                <a:lnTo>
                  <a:pt x="100459" y="104923"/>
                </a:lnTo>
                <a:lnTo>
                  <a:pt x="100459" y="104477"/>
                </a:lnTo>
                <a:cubicBezTo>
                  <a:pt x="100161" y="104477"/>
                  <a:pt x="99863" y="104328"/>
                  <a:pt x="99566" y="104030"/>
                </a:cubicBezTo>
                <a:close/>
                <a:moveTo>
                  <a:pt x="165199" y="39290"/>
                </a:moveTo>
                <a:lnTo>
                  <a:pt x="109388" y="98226"/>
                </a:lnTo>
                <a:lnTo>
                  <a:pt x="190649" y="95994"/>
                </a:lnTo>
                <a:cubicBezTo>
                  <a:pt x="189160" y="73670"/>
                  <a:pt x="180677" y="54768"/>
                  <a:pt x="165199" y="39290"/>
                </a:cubicBezTo>
                <a:close/>
                <a:moveTo>
                  <a:pt x="101798" y="12501"/>
                </a:moveTo>
                <a:cubicBezTo>
                  <a:pt x="78283" y="12501"/>
                  <a:pt x="58043" y="20538"/>
                  <a:pt x="41076" y="36611"/>
                </a:cubicBezTo>
                <a:lnTo>
                  <a:pt x="101798" y="97333"/>
                </a:lnTo>
                <a:lnTo>
                  <a:pt x="160734" y="34825"/>
                </a:lnTo>
                <a:cubicBezTo>
                  <a:pt x="156567" y="31551"/>
                  <a:pt x="153590" y="29319"/>
                  <a:pt x="151804" y="28128"/>
                </a:cubicBezTo>
                <a:cubicBezTo>
                  <a:pt x="136922" y="17710"/>
                  <a:pt x="120253" y="12501"/>
                  <a:pt x="101798" y="12501"/>
                </a:cubicBezTo>
                <a:close/>
                <a:moveTo>
                  <a:pt x="101798" y="0"/>
                </a:moveTo>
                <a:cubicBezTo>
                  <a:pt x="122932" y="0"/>
                  <a:pt x="141982" y="5804"/>
                  <a:pt x="158948" y="17412"/>
                </a:cubicBezTo>
                <a:cubicBezTo>
                  <a:pt x="172938" y="26937"/>
                  <a:pt x="183877" y="39141"/>
                  <a:pt x="191765" y="54024"/>
                </a:cubicBezTo>
                <a:cubicBezTo>
                  <a:pt x="199653" y="68907"/>
                  <a:pt x="203597" y="84832"/>
                  <a:pt x="203597" y="101798"/>
                </a:cubicBezTo>
                <a:lnTo>
                  <a:pt x="203597" y="108942"/>
                </a:lnTo>
                <a:cubicBezTo>
                  <a:pt x="201811" y="135433"/>
                  <a:pt x="191095" y="157832"/>
                  <a:pt x="171450" y="176138"/>
                </a:cubicBezTo>
                <a:cubicBezTo>
                  <a:pt x="151804" y="194444"/>
                  <a:pt x="128587" y="203597"/>
                  <a:pt x="101798" y="203597"/>
                </a:cubicBezTo>
                <a:cubicBezTo>
                  <a:pt x="73818" y="203597"/>
                  <a:pt x="49857" y="193625"/>
                  <a:pt x="29914" y="173682"/>
                </a:cubicBezTo>
                <a:cubicBezTo>
                  <a:pt x="9971" y="153739"/>
                  <a:pt x="0" y="129778"/>
                  <a:pt x="0" y="101798"/>
                </a:cubicBezTo>
                <a:cubicBezTo>
                  <a:pt x="0" y="73818"/>
                  <a:pt x="9971" y="49857"/>
                  <a:pt x="29914" y="29914"/>
                </a:cubicBezTo>
                <a:cubicBezTo>
                  <a:pt x="49857" y="9971"/>
                  <a:pt x="73818" y="0"/>
                  <a:pt x="101798" y="0"/>
                </a:cubicBezTo>
                <a:close/>
              </a:path>
            </a:pathLst>
          </a:custGeom>
          <a:solidFill>
            <a:schemeClr val="bg1"/>
          </a:solidFill>
          <a:ln>
            <a:noFill/>
          </a:ln>
          <a:effectLst/>
        </p:spPr>
        <p:txBody>
          <a:bodyPr anchor="ctr"/>
          <a:lstStyle/>
          <a:p>
            <a:pPr algn="ctr"/>
            <a:endParaRPr>
              <a:solidFill>
                <a:schemeClr val="bg1"/>
              </a:solidFill>
              <a:latin typeface="方正黑体简体" panose="02010601030101010101" pitchFamily="2" charset="-122"/>
              <a:ea typeface="方正黑体简体" panose="02010601030101010101" pitchFamily="2" charset="-122"/>
              <a:cs typeface="+mn-ea"/>
              <a:sym typeface="+mn-lt"/>
            </a:endParaRPr>
          </a:p>
        </p:txBody>
      </p:sp>
      <p:grpSp>
        <p:nvGrpSpPr>
          <p:cNvPr id="34" name="组合 33">
            <a:extLst>
              <a:ext uri="{FF2B5EF4-FFF2-40B4-BE49-F238E27FC236}">
                <a16:creationId xmlns:a16="http://schemas.microsoft.com/office/drawing/2014/main" id="{1E01DA3D-3427-44F9-B640-A4A3A7770DDB}"/>
              </a:ext>
            </a:extLst>
          </p:cNvPr>
          <p:cNvGrpSpPr/>
          <p:nvPr/>
        </p:nvGrpSpPr>
        <p:grpSpPr>
          <a:xfrm>
            <a:off x="8908143" y="3196615"/>
            <a:ext cx="2241974" cy="1322540"/>
            <a:chOff x="7523108" y="3206312"/>
            <a:chExt cx="2241974" cy="1119187"/>
          </a:xfrm>
        </p:grpSpPr>
        <p:sp>
          <p:nvSpPr>
            <p:cNvPr id="35" name="矩形 34">
              <a:extLst>
                <a:ext uri="{FF2B5EF4-FFF2-40B4-BE49-F238E27FC236}">
                  <a16:creationId xmlns:a16="http://schemas.microsoft.com/office/drawing/2014/main" id="{2372A1A8-4726-487C-995D-317F7757D193}"/>
                </a:ext>
              </a:extLst>
            </p:cNvPr>
            <p:cNvSpPr/>
            <p:nvPr/>
          </p:nvSpPr>
          <p:spPr>
            <a:xfrm>
              <a:off x="7523108" y="3206312"/>
              <a:ext cx="2241974" cy="50158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bg1"/>
                  </a:solidFill>
                  <a:latin typeface="方正黑体简体" panose="02010601030101010101" pitchFamily="2" charset="-122"/>
                  <a:ea typeface="方正黑体简体" panose="02010601030101010101" pitchFamily="2" charset="-122"/>
                </a:rPr>
                <a:t>重性质性政务信息轻量化性政务数据</a:t>
              </a:r>
            </a:p>
          </p:txBody>
        </p:sp>
        <p:sp>
          <p:nvSpPr>
            <p:cNvPr id="36" name="文本框 35">
              <a:extLst>
                <a:ext uri="{FF2B5EF4-FFF2-40B4-BE49-F238E27FC236}">
                  <a16:creationId xmlns:a16="http://schemas.microsoft.com/office/drawing/2014/main" id="{13C3A3F4-F8C1-423C-BE86-18ADE0473A82}"/>
                </a:ext>
              </a:extLst>
            </p:cNvPr>
            <p:cNvSpPr txBox="1"/>
            <p:nvPr/>
          </p:nvSpPr>
          <p:spPr>
            <a:xfrm>
              <a:off x="7650077" y="3834545"/>
              <a:ext cx="1910049" cy="490954"/>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900" dirty="0">
                  <a:solidFill>
                    <a:schemeClr val="bg1"/>
                  </a:solidFill>
                  <a:latin typeface="方正黑体简体" panose="02010601030101010101" pitchFamily="2" charset="-122"/>
                  <a:ea typeface="方正黑体简体" panose="02010601030101010101" pitchFamily="2" charset="-122"/>
                </a:rPr>
                <a:t>一站式服务包括申请、办证、审批等，忽略了开放原生态数据激发社会主体的创造性、主动性</a:t>
              </a:r>
            </a:p>
          </p:txBody>
        </p:sp>
      </p:grpSp>
      <p:grpSp>
        <p:nvGrpSpPr>
          <p:cNvPr id="37" name="组合 36">
            <a:extLst>
              <a:ext uri="{FF2B5EF4-FFF2-40B4-BE49-F238E27FC236}">
                <a16:creationId xmlns:a16="http://schemas.microsoft.com/office/drawing/2014/main" id="{C3EC37CE-8902-4094-897D-0FCF479A5251}"/>
              </a:ext>
            </a:extLst>
          </p:cNvPr>
          <p:cNvGrpSpPr/>
          <p:nvPr/>
        </p:nvGrpSpPr>
        <p:grpSpPr>
          <a:xfrm>
            <a:off x="6505248" y="3177603"/>
            <a:ext cx="2241974" cy="1507752"/>
            <a:chOff x="7523108" y="3020075"/>
            <a:chExt cx="2241974" cy="1275920"/>
          </a:xfrm>
        </p:grpSpPr>
        <p:sp>
          <p:nvSpPr>
            <p:cNvPr id="38" name="矩形 37">
              <a:extLst>
                <a:ext uri="{FF2B5EF4-FFF2-40B4-BE49-F238E27FC236}">
                  <a16:creationId xmlns:a16="http://schemas.microsoft.com/office/drawing/2014/main" id="{A7E2C968-016B-4000-A4A4-7BE8C6EFAA21}"/>
                </a:ext>
              </a:extLst>
            </p:cNvPr>
            <p:cNvSpPr/>
            <p:nvPr/>
          </p:nvSpPr>
          <p:spPr>
            <a:xfrm>
              <a:off x="7523108" y="3020075"/>
              <a:ext cx="2241974" cy="50158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400" b="1" dirty="0">
                  <a:solidFill>
                    <a:schemeClr val="bg1"/>
                  </a:solidFill>
                  <a:latin typeface="方正黑体简体" panose="02010601030101010101" pitchFamily="2" charset="-122"/>
                  <a:ea typeface="方正黑体简体" panose="02010601030101010101" pitchFamily="2" charset="-122"/>
                </a:rPr>
                <a:t>重性质性政务信息轻量化性政务数据</a:t>
              </a:r>
            </a:p>
          </p:txBody>
        </p:sp>
        <p:sp>
          <p:nvSpPr>
            <p:cNvPr id="39" name="文本框 38">
              <a:extLst>
                <a:ext uri="{FF2B5EF4-FFF2-40B4-BE49-F238E27FC236}">
                  <a16:creationId xmlns:a16="http://schemas.microsoft.com/office/drawing/2014/main" id="{B5A7B717-666C-485A-9643-E18610A4E2C2}"/>
                </a:ext>
              </a:extLst>
            </p:cNvPr>
            <p:cNvSpPr txBox="1"/>
            <p:nvPr/>
          </p:nvSpPr>
          <p:spPr>
            <a:xfrm>
              <a:off x="7650077" y="3664397"/>
              <a:ext cx="1910049" cy="631598"/>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900" dirty="0">
                  <a:solidFill>
                    <a:schemeClr val="bg1"/>
                  </a:solidFill>
                  <a:latin typeface="方正黑体简体" panose="02010601030101010101" pitchFamily="2" charset="-122"/>
                  <a:ea typeface="方正黑体简体" panose="02010601030101010101" pitchFamily="2" charset="-122"/>
                </a:rPr>
                <a:t>政府门户网站信息以文本、图片、视频等非结构化信息为主，但没有关于财政税收、医疗保险等可量化分析的结构化数据</a:t>
              </a:r>
            </a:p>
          </p:txBody>
        </p:sp>
      </p:grpSp>
      <p:sp>
        <p:nvSpPr>
          <p:cNvPr id="41" name="矩形 40">
            <a:extLst>
              <a:ext uri="{FF2B5EF4-FFF2-40B4-BE49-F238E27FC236}">
                <a16:creationId xmlns:a16="http://schemas.microsoft.com/office/drawing/2014/main" id="{C0DFD84A-F952-4DB3-9A09-A354BD296E7D}"/>
              </a:ext>
            </a:extLst>
          </p:cNvPr>
          <p:cNvSpPr/>
          <p:nvPr/>
        </p:nvSpPr>
        <p:spPr>
          <a:xfrm>
            <a:off x="610923" y="682863"/>
            <a:ext cx="72884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大数据的应用领域</a:t>
            </a:r>
          </a:p>
        </p:txBody>
      </p:sp>
    </p:spTree>
    <p:extLst>
      <p:ext uri="{BB962C8B-B14F-4D97-AF65-F5344CB8AC3E}">
        <p14:creationId xmlns:p14="http://schemas.microsoft.com/office/powerpoint/2010/main" val="2946211960"/>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strVal val="4*#ppt_w"/>
                                          </p:val>
                                        </p:tav>
                                        <p:tav tm="100000">
                                          <p:val>
                                            <p:strVal val="#ppt_w"/>
                                          </p:val>
                                        </p:tav>
                                      </p:tavLst>
                                    </p:anim>
                                    <p:anim calcmode="lin" valueType="num">
                                      <p:cBhvr>
                                        <p:cTn id="8" dur="500" fill="hold"/>
                                        <p:tgtEl>
                                          <p:spTgt spid="41"/>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1000"/>
                                        <p:tgtEl>
                                          <p:spTgt spid="30"/>
                                        </p:tgtEl>
                                      </p:cBhvr>
                                    </p:animEffect>
                                    <p:anim calcmode="lin" valueType="num">
                                      <p:cBhvr>
                                        <p:cTn id="21" dur="1000" fill="hold"/>
                                        <p:tgtEl>
                                          <p:spTgt spid="30"/>
                                        </p:tgtEl>
                                        <p:attrNameLst>
                                          <p:attrName>ppt_x</p:attrName>
                                        </p:attrNameLst>
                                      </p:cBhvr>
                                      <p:tavLst>
                                        <p:tav tm="0">
                                          <p:val>
                                            <p:strVal val="#ppt_x"/>
                                          </p:val>
                                        </p:tav>
                                        <p:tav tm="100000">
                                          <p:val>
                                            <p:strVal val="#ppt_x"/>
                                          </p:val>
                                        </p:tav>
                                      </p:tavLst>
                                    </p:anim>
                                    <p:anim calcmode="lin" valueType="num">
                                      <p:cBhvr>
                                        <p:cTn id="22" dur="1000" fill="hold"/>
                                        <p:tgtEl>
                                          <p:spTgt spid="30"/>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1000"/>
                                        <p:tgtEl>
                                          <p:spTgt spid="33"/>
                                        </p:tgtEl>
                                      </p:cBhvr>
                                    </p:animEffect>
                                    <p:anim calcmode="lin" valueType="num">
                                      <p:cBhvr>
                                        <p:cTn id="27" dur="1000" fill="hold"/>
                                        <p:tgtEl>
                                          <p:spTgt spid="33"/>
                                        </p:tgtEl>
                                        <p:attrNameLst>
                                          <p:attrName>ppt_x</p:attrName>
                                        </p:attrNameLst>
                                      </p:cBhvr>
                                      <p:tavLst>
                                        <p:tav tm="0">
                                          <p:val>
                                            <p:strVal val="#ppt_x"/>
                                          </p:val>
                                        </p:tav>
                                        <p:tav tm="100000">
                                          <p:val>
                                            <p:strVal val="#ppt_x"/>
                                          </p:val>
                                        </p:tav>
                                      </p:tavLst>
                                    </p:anim>
                                    <p:anim calcmode="lin" valueType="num">
                                      <p:cBhvr>
                                        <p:cTn id="28" dur="1000" fill="hold"/>
                                        <p:tgtEl>
                                          <p:spTgt spid="33"/>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1000"/>
                                        <p:tgtEl>
                                          <p:spTgt spid="37"/>
                                        </p:tgtEl>
                                      </p:cBhvr>
                                    </p:animEffect>
                                    <p:anim calcmode="lin" valueType="num">
                                      <p:cBhvr>
                                        <p:cTn id="39" dur="1000" fill="hold"/>
                                        <p:tgtEl>
                                          <p:spTgt spid="37"/>
                                        </p:tgtEl>
                                        <p:attrNameLst>
                                          <p:attrName>ppt_x</p:attrName>
                                        </p:attrNameLst>
                                      </p:cBhvr>
                                      <p:tavLst>
                                        <p:tav tm="0">
                                          <p:val>
                                            <p:strVal val="#ppt_x"/>
                                          </p:val>
                                        </p:tav>
                                        <p:tav tm="100000">
                                          <p:val>
                                            <p:strVal val="#ppt_x"/>
                                          </p:val>
                                        </p:tav>
                                      </p:tavLst>
                                    </p:anim>
                                    <p:anim calcmode="lin" valueType="num">
                                      <p:cBhvr>
                                        <p:cTn id="40" dur="1000" fill="hold"/>
                                        <p:tgtEl>
                                          <p:spTgt spid="37"/>
                                        </p:tgtEl>
                                        <p:attrNameLst>
                                          <p:attrName>ppt_y</p:attrName>
                                        </p:attrNameLst>
                                      </p:cBhvr>
                                      <p:tavLst>
                                        <p:tav tm="0">
                                          <p:val>
                                            <p:strVal val="#ppt_y+.1"/>
                                          </p:val>
                                        </p:tav>
                                        <p:tav tm="100000">
                                          <p:val>
                                            <p:strVal val="#ppt_y"/>
                                          </p:val>
                                        </p:tav>
                                      </p:tavLst>
                                    </p:anim>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9" grpId="0" animBg="1"/>
      <p:bldP spid="30" grpId="0" animBg="1"/>
      <p:bldP spid="33" grpId="0" animBg="1"/>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8DE270B-A750-403A-AFC8-A748F067D441}"/>
              </a:ext>
            </a:extLst>
          </p:cNvPr>
          <p:cNvSpPr/>
          <p:nvPr/>
        </p:nvSpPr>
        <p:spPr>
          <a:xfrm>
            <a:off x="1254125" y="1714048"/>
            <a:ext cx="10213975" cy="794576"/>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1600" dirty="0">
                <a:solidFill>
                  <a:schemeClr val="bg1"/>
                </a:solidFill>
                <a:latin typeface="方正黑体简体" panose="02010601030101010101" pitchFamily="2" charset="-122"/>
                <a:ea typeface="方正黑体简体" panose="02010601030101010101" pitchFamily="2" charset="-122"/>
              </a:rPr>
              <a:t>目前，我国有</a:t>
            </a:r>
            <a:r>
              <a:rPr lang="en-US" altLang="zh-CN" sz="1600" dirty="0">
                <a:solidFill>
                  <a:schemeClr val="bg1"/>
                </a:solidFill>
                <a:latin typeface="方正黑体简体" panose="02010601030101010101" pitchFamily="2" charset="-122"/>
                <a:ea typeface="方正黑体简体" panose="02010601030101010101" pitchFamily="2" charset="-122"/>
              </a:rPr>
              <a:t>60</a:t>
            </a:r>
            <a:r>
              <a:rPr lang="zh-CN" altLang="en-US" sz="1600" dirty="0">
                <a:solidFill>
                  <a:schemeClr val="bg1"/>
                </a:solidFill>
                <a:latin typeface="方正黑体简体" panose="02010601030101010101" pitchFamily="2" charset="-122"/>
                <a:ea typeface="方正黑体简体" panose="02010601030101010101" pitchFamily="2" charset="-122"/>
              </a:rPr>
              <a:t>多个城市，将构建“智慧城市”的目标列入“十二五规划”中。智慧城市即利用大数据的整合和分析来治理社会。</a:t>
            </a:r>
            <a:r>
              <a:rPr lang="en-US" altLang="zh-CN" sz="1600" dirty="0">
                <a:solidFill>
                  <a:schemeClr val="bg1"/>
                </a:solidFill>
                <a:latin typeface="方正黑体简体" panose="02010601030101010101" pitchFamily="2" charset="-122"/>
                <a:ea typeface="方正黑体简体" panose="02010601030101010101" pitchFamily="2" charset="-122"/>
              </a:rPr>
              <a:t>2013</a:t>
            </a:r>
            <a:r>
              <a:rPr lang="zh-CN" altLang="en-US" sz="1600" dirty="0">
                <a:solidFill>
                  <a:schemeClr val="bg1"/>
                </a:solidFill>
                <a:latin typeface="方正黑体简体" panose="02010601030101010101" pitchFamily="2" charset="-122"/>
                <a:ea typeface="方正黑体简体" panose="02010601030101010101" pitchFamily="2" charset="-122"/>
              </a:rPr>
              <a:t>年两会期间，</a:t>
            </a:r>
            <a:r>
              <a:rPr lang="zh-CN" altLang="en-US" sz="2000" b="1" dirty="0">
                <a:solidFill>
                  <a:schemeClr val="bg1"/>
                </a:solidFill>
                <a:latin typeface="方正黑体简体" panose="02010601030101010101" pitchFamily="2" charset="-122"/>
                <a:ea typeface="方正黑体简体" panose="02010601030101010101" pitchFamily="2" charset="-122"/>
              </a:rPr>
              <a:t>有代表提议将</a:t>
            </a:r>
            <a:r>
              <a:rPr lang="zh-CN" altLang="en-US" sz="2400" b="1" dirty="0">
                <a:solidFill>
                  <a:schemeClr val="accent1"/>
                </a:solidFill>
                <a:latin typeface="方正黑体简体" panose="02010601030101010101" pitchFamily="2" charset="-122"/>
                <a:ea typeface="方正黑体简体" panose="02010601030101010101" pitchFamily="2" charset="-122"/>
              </a:rPr>
              <a:t>发展大数据上升为国家战略</a:t>
            </a:r>
            <a:endParaRPr lang="zh-CN" altLang="en-US" sz="1600" b="1" dirty="0">
              <a:solidFill>
                <a:schemeClr val="accent1"/>
              </a:solidFill>
              <a:latin typeface="方正黑体简体" panose="02010601030101010101" pitchFamily="2" charset="-122"/>
              <a:ea typeface="方正黑体简体" panose="02010601030101010101" pitchFamily="2" charset="-122"/>
            </a:endParaRPr>
          </a:p>
        </p:txBody>
      </p:sp>
      <p:pic>
        <p:nvPicPr>
          <p:cNvPr id="39" name="图片占位符 45">
            <a:extLst>
              <a:ext uri="{FF2B5EF4-FFF2-40B4-BE49-F238E27FC236}">
                <a16:creationId xmlns:a16="http://schemas.microsoft.com/office/drawing/2014/main" id="{485E0DEE-AE7C-4C90-9DA2-68CDC5CDC7B3}"/>
              </a:ext>
            </a:extLst>
          </p:cNvPr>
          <p:cNvPicPr>
            <a:picLocks noChangeAspect="1"/>
          </p:cNvPicPr>
          <p:nvPr/>
        </p:nvPicPr>
        <p:blipFill rotWithShape="1">
          <a:blip r:embed="rId3">
            <a:extLst>
              <a:ext uri="{28A0092B-C50C-407E-A947-70E740481C1C}">
                <a14:useLocalDpi xmlns:a14="http://schemas.microsoft.com/office/drawing/2010/main" val="0"/>
              </a:ext>
            </a:extLst>
          </a:blip>
          <a:srcRect l="231" r="378"/>
          <a:stretch/>
        </p:blipFill>
        <p:spPr>
          <a:xfrm>
            <a:off x="1393825" y="3066499"/>
            <a:ext cx="4140200" cy="2775100"/>
          </a:xfrm>
          <a:prstGeom prst="rect">
            <a:avLst/>
          </a:prstGeom>
        </p:spPr>
      </p:pic>
      <p:pic>
        <p:nvPicPr>
          <p:cNvPr id="40" name="图片占位符 49">
            <a:extLst>
              <a:ext uri="{FF2B5EF4-FFF2-40B4-BE49-F238E27FC236}">
                <a16:creationId xmlns:a16="http://schemas.microsoft.com/office/drawing/2014/main" id="{BC003211-2CD0-4B4D-A762-5AD2E73D1AE1}"/>
              </a:ext>
            </a:extLst>
          </p:cNvPr>
          <p:cNvPicPr>
            <a:picLocks noChangeAspect="1"/>
          </p:cNvPicPr>
          <p:nvPr/>
        </p:nvPicPr>
        <p:blipFill>
          <a:blip r:embed="rId4">
            <a:extLst>
              <a:ext uri="{28A0092B-C50C-407E-A947-70E740481C1C}">
                <a14:useLocalDpi xmlns:a14="http://schemas.microsoft.com/office/drawing/2010/main" val="0"/>
              </a:ext>
            </a:extLst>
          </a:blip>
          <a:srcRect t="7898" b="7898"/>
          <a:stretch>
            <a:fillRect/>
          </a:stretch>
        </p:blipFill>
        <p:spPr>
          <a:xfrm>
            <a:off x="6269004" y="3052257"/>
            <a:ext cx="5110196" cy="2754680"/>
          </a:xfrm>
          <a:prstGeom prst="rect">
            <a:avLst/>
          </a:prstGeom>
        </p:spPr>
      </p:pic>
      <p:sp>
        <p:nvSpPr>
          <p:cNvPr id="41" name="矩形 40">
            <a:extLst>
              <a:ext uri="{FF2B5EF4-FFF2-40B4-BE49-F238E27FC236}">
                <a16:creationId xmlns:a16="http://schemas.microsoft.com/office/drawing/2014/main" id="{D2C04239-3903-4341-95EF-D340E6B81D5C}"/>
              </a:ext>
            </a:extLst>
          </p:cNvPr>
          <p:cNvSpPr/>
          <p:nvPr/>
        </p:nvSpPr>
        <p:spPr>
          <a:xfrm>
            <a:off x="610923" y="682863"/>
            <a:ext cx="72884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大数据的应用领域</a:t>
            </a:r>
          </a:p>
        </p:txBody>
      </p:sp>
    </p:spTree>
    <p:extLst>
      <p:ext uri="{BB962C8B-B14F-4D97-AF65-F5344CB8AC3E}">
        <p14:creationId xmlns:p14="http://schemas.microsoft.com/office/powerpoint/2010/main" val="1533041151"/>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strVal val="4*#ppt_w"/>
                                          </p:val>
                                        </p:tav>
                                        <p:tav tm="100000">
                                          <p:val>
                                            <p:strVal val="#ppt_w"/>
                                          </p:val>
                                        </p:tav>
                                      </p:tavLst>
                                    </p:anim>
                                    <p:anim calcmode="lin" valueType="num">
                                      <p:cBhvr>
                                        <p:cTn id="8" dur="500" fill="hold"/>
                                        <p:tgtEl>
                                          <p:spTgt spid="41"/>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down)">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C024F2E-F37C-4927-9AD1-7ABD9A54729C}"/>
              </a:ext>
            </a:extLst>
          </p:cNvPr>
          <p:cNvGrpSpPr/>
          <p:nvPr/>
        </p:nvGrpSpPr>
        <p:grpSpPr>
          <a:xfrm>
            <a:off x="1272213" y="2642765"/>
            <a:ext cx="3902672" cy="980920"/>
            <a:chOff x="1069013" y="2071265"/>
            <a:chExt cx="3902672" cy="980920"/>
          </a:xfrm>
        </p:grpSpPr>
        <p:sp>
          <p:nvSpPr>
            <p:cNvPr id="4" name="Freeform 128">
              <a:extLst>
                <a:ext uri="{FF2B5EF4-FFF2-40B4-BE49-F238E27FC236}">
                  <a16:creationId xmlns:a16="http://schemas.microsoft.com/office/drawing/2014/main" id="{68E7464E-1536-4B16-BAC2-8F43C793283D}"/>
                </a:ext>
              </a:extLst>
            </p:cNvPr>
            <p:cNvSpPr>
              <a:spLocks/>
            </p:cNvSpPr>
            <p:nvPr/>
          </p:nvSpPr>
          <p:spPr bwMode="auto">
            <a:xfrm>
              <a:off x="1069013" y="2071265"/>
              <a:ext cx="3371193" cy="980920"/>
            </a:xfrm>
            <a:custGeom>
              <a:avLst/>
              <a:gdLst>
                <a:gd name="T0" fmla="*/ 47 w 485"/>
                <a:gd name="T1" fmla="*/ 0 h 136"/>
                <a:gd name="T2" fmla="*/ 35 w 485"/>
                <a:gd name="T3" fmla="*/ 7 h 136"/>
                <a:gd name="T4" fmla="*/ 23 w 485"/>
                <a:gd name="T5" fmla="*/ 22 h 136"/>
                <a:gd name="T6" fmla="*/ 8 w 485"/>
                <a:gd name="T7" fmla="*/ 31 h 136"/>
                <a:gd name="T8" fmla="*/ 0 w 485"/>
                <a:gd name="T9" fmla="*/ 43 h 136"/>
                <a:gd name="T10" fmla="*/ 0 w 485"/>
                <a:gd name="T11" fmla="*/ 50 h 136"/>
                <a:gd name="T12" fmla="*/ 8 w 485"/>
                <a:gd name="T13" fmla="*/ 55 h 136"/>
                <a:gd name="T14" fmla="*/ 27 w 485"/>
                <a:gd name="T15" fmla="*/ 43 h 136"/>
                <a:gd name="T16" fmla="*/ 34 w 485"/>
                <a:gd name="T17" fmla="*/ 47 h 136"/>
                <a:gd name="T18" fmla="*/ 34 w 485"/>
                <a:gd name="T19" fmla="*/ 128 h 136"/>
                <a:gd name="T20" fmla="*/ 42 w 485"/>
                <a:gd name="T21" fmla="*/ 136 h 136"/>
                <a:gd name="T22" fmla="*/ 477 w 485"/>
                <a:gd name="T23" fmla="*/ 136 h 136"/>
                <a:gd name="T24" fmla="*/ 485 w 485"/>
                <a:gd name="T25" fmla="*/ 128 h 136"/>
                <a:gd name="T26" fmla="*/ 485 w 485"/>
                <a:gd name="T27" fmla="*/ 8 h 136"/>
                <a:gd name="T28" fmla="*/ 477 w 485"/>
                <a:gd name="T29" fmla="*/ 0 h 136"/>
                <a:gd name="T30" fmla="*/ 47 w 485"/>
                <a:gd name="T3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5" h="136">
                  <a:moveTo>
                    <a:pt x="47" y="0"/>
                  </a:moveTo>
                  <a:cubicBezTo>
                    <a:pt x="43" y="0"/>
                    <a:pt x="37" y="3"/>
                    <a:pt x="35" y="7"/>
                  </a:cubicBezTo>
                  <a:cubicBezTo>
                    <a:pt x="35" y="7"/>
                    <a:pt x="31" y="15"/>
                    <a:pt x="23" y="22"/>
                  </a:cubicBezTo>
                  <a:cubicBezTo>
                    <a:pt x="15" y="28"/>
                    <a:pt x="8" y="31"/>
                    <a:pt x="8" y="31"/>
                  </a:cubicBezTo>
                  <a:cubicBezTo>
                    <a:pt x="4" y="33"/>
                    <a:pt x="0" y="38"/>
                    <a:pt x="0" y="43"/>
                  </a:cubicBezTo>
                  <a:cubicBezTo>
                    <a:pt x="0" y="50"/>
                    <a:pt x="0" y="50"/>
                    <a:pt x="0" y="50"/>
                  </a:cubicBezTo>
                  <a:cubicBezTo>
                    <a:pt x="0" y="54"/>
                    <a:pt x="4" y="56"/>
                    <a:pt x="8" y="55"/>
                  </a:cubicBezTo>
                  <a:cubicBezTo>
                    <a:pt x="27" y="43"/>
                    <a:pt x="27" y="43"/>
                    <a:pt x="27" y="43"/>
                  </a:cubicBezTo>
                  <a:cubicBezTo>
                    <a:pt x="31" y="40"/>
                    <a:pt x="34" y="42"/>
                    <a:pt x="34" y="47"/>
                  </a:cubicBezTo>
                  <a:cubicBezTo>
                    <a:pt x="34" y="128"/>
                    <a:pt x="34" y="128"/>
                    <a:pt x="34" y="128"/>
                  </a:cubicBezTo>
                  <a:cubicBezTo>
                    <a:pt x="34" y="133"/>
                    <a:pt x="38" y="136"/>
                    <a:pt x="42" y="136"/>
                  </a:cubicBezTo>
                  <a:cubicBezTo>
                    <a:pt x="477" y="136"/>
                    <a:pt x="477" y="136"/>
                    <a:pt x="477" y="136"/>
                  </a:cubicBezTo>
                  <a:cubicBezTo>
                    <a:pt x="482" y="136"/>
                    <a:pt x="485" y="133"/>
                    <a:pt x="485" y="128"/>
                  </a:cubicBezTo>
                  <a:cubicBezTo>
                    <a:pt x="485" y="8"/>
                    <a:pt x="485" y="8"/>
                    <a:pt x="485" y="8"/>
                  </a:cubicBezTo>
                  <a:cubicBezTo>
                    <a:pt x="485" y="4"/>
                    <a:pt x="482" y="0"/>
                    <a:pt x="477" y="0"/>
                  </a:cubicBezTo>
                  <a:lnTo>
                    <a:pt x="47" y="0"/>
                  </a:lnTo>
                  <a:close/>
                </a:path>
              </a:pathLst>
            </a:custGeom>
            <a:solidFill>
              <a:schemeClr val="accent5">
                <a:alpha val="30000"/>
              </a:schemeClr>
            </a:solidFill>
            <a:ln>
              <a:noFill/>
            </a:ln>
            <a:effec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6" name="矩形 5">
              <a:extLst>
                <a:ext uri="{FF2B5EF4-FFF2-40B4-BE49-F238E27FC236}">
                  <a16:creationId xmlns:a16="http://schemas.microsoft.com/office/drawing/2014/main" id="{2385F94F-5492-4154-B747-FEC8EF753DBB}"/>
                </a:ext>
              </a:extLst>
            </p:cNvPr>
            <p:cNvSpPr/>
            <p:nvPr/>
          </p:nvSpPr>
          <p:spPr>
            <a:xfrm>
              <a:off x="1600492" y="2196817"/>
              <a:ext cx="3371193" cy="72981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latin typeface="方正黑体简体" panose="02010601030101010101" pitchFamily="2" charset="-122"/>
                  <a:ea typeface="方正黑体简体" panose="02010601030101010101" pitchFamily="2" charset="-122"/>
                </a:rPr>
                <a:t>关注焦点：</a:t>
              </a:r>
              <a:endParaRPr lang="en-US" altLang="zh-CN" b="1"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dirty="0">
                  <a:solidFill>
                    <a:schemeClr val="bg1"/>
                  </a:solidFill>
                  <a:latin typeface="方正黑体简体" panose="02010601030101010101" pitchFamily="2" charset="-122"/>
                  <a:ea typeface="方正黑体简体" panose="02010601030101010101" pitchFamily="2" charset="-122"/>
                </a:rPr>
                <a:t>从信息向数据转变</a:t>
              </a:r>
            </a:p>
          </p:txBody>
        </p:sp>
      </p:grpSp>
      <p:sp>
        <p:nvSpPr>
          <p:cNvPr id="9" name="Freeform 261">
            <a:extLst>
              <a:ext uri="{FF2B5EF4-FFF2-40B4-BE49-F238E27FC236}">
                <a16:creationId xmlns:a16="http://schemas.microsoft.com/office/drawing/2014/main" id="{68ED4499-1084-4878-8FC5-2F03318DFC6C}"/>
              </a:ext>
            </a:extLst>
          </p:cNvPr>
          <p:cNvSpPr>
            <a:spLocks/>
          </p:cNvSpPr>
          <p:nvPr/>
        </p:nvSpPr>
        <p:spPr bwMode="auto">
          <a:xfrm>
            <a:off x="1272213" y="4659255"/>
            <a:ext cx="3371193" cy="980920"/>
          </a:xfrm>
          <a:custGeom>
            <a:avLst/>
            <a:gdLst>
              <a:gd name="T0" fmla="*/ 48 w 500"/>
              <a:gd name="T1" fmla="*/ 0 h 137"/>
              <a:gd name="T2" fmla="*/ 17 w 500"/>
              <a:gd name="T3" fmla="*/ 10 h 137"/>
              <a:gd name="T4" fmla="*/ 5 w 500"/>
              <a:gd name="T5" fmla="*/ 33 h 137"/>
              <a:gd name="T6" fmla="*/ 11 w 500"/>
              <a:gd name="T7" fmla="*/ 41 h 137"/>
              <a:gd name="T8" fmla="*/ 20 w 500"/>
              <a:gd name="T9" fmla="*/ 42 h 137"/>
              <a:gd name="T10" fmla="*/ 30 w 500"/>
              <a:gd name="T11" fmla="*/ 35 h 137"/>
              <a:gd name="T12" fmla="*/ 34 w 500"/>
              <a:gd name="T13" fmla="*/ 27 h 137"/>
              <a:gd name="T14" fmla="*/ 47 w 500"/>
              <a:gd name="T15" fmla="*/ 22 h 137"/>
              <a:gd name="T16" fmla="*/ 60 w 500"/>
              <a:gd name="T17" fmla="*/ 27 h 137"/>
              <a:gd name="T18" fmla="*/ 65 w 500"/>
              <a:gd name="T19" fmla="*/ 40 h 137"/>
              <a:gd name="T20" fmla="*/ 59 w 500"/>
              <a:gd name="T21" fmla="*/ 56 h 137"/>
              <a:gd name="T22" fmla="*/ 38 w 500"/>
              <a:gd name="T23" fmla="*/ 78 h 137"/>
              <a:gd name="T24" fmla="*/ 9 w 500"/>
              <a:gd name="T25" fmla="*/ 111 h 137"/>
              <a:gd name="T26" fmla="*/ 1 w 500"/>
              <a:gd name="T27" fmla="*/ 129 h 137"/>
              <a:gd name="T28" fmla="*/ 8 w 500"/>
              <a:gd name="T29" fmla="*/ 137 h 137"/>
              <a:gd name="T30" fmla="*/ 492 w 500"/>
              <a:gd name="T31" fmla="*/ 137 h 137"/>
              <a:gd name="T32" fmla="*/ 500 w 500"/>
              <a:gd name="T33" fmla="*/ 129 h 137"/>
              <a:gd name="T34" fmla="*/ 500 w 500"/>
              <a:gd name="T35" fmla="*/ 9 h 137"/>
              <a:gd name="T36" fmla="*/ 492 w 500"/>
              <a:gd name="T37" fmla="*/ 0 h 137"/>
              <a:gd name="T38" fmla="*/ 48 w 500"/>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37">
                <a:moveTo>
                  <a:pt x="48" y="0"/>
                </a:moveTo>
                <a:cubicBezTo>
                  <a:pt x="36" y="0"/>
                  <a:pt x="25" y="3"/>
                  <a:pt x="17" y="10"/>
                </a:cubicBezTo>
                <a:cubicBezTo>
                  <a:pt x="9" y="16"/>
                  <a:pt x="5" y="33"/>
                  <a:pt x="5" y="33"/>
                </a:cubicBezTo>
                <a:cubicBezTo>
                  <a:pt x="4" y="37"/>
                  <a:pt x="6" y="41"/>
                  <a:pt x="11" y="41"/>
                </a:cubicBezTo>
                <a:cubicBezTo>
                  <a:pt x="20" y="42"/>
                  <a:pt x="20" y="42"/>
                  <a:pt x="20" y="42"/>
                </a:cubicBezTo>
                <a:cubicBezTo>
                  <a:pt x="25" y="43"/>
                  <a:pt x="29" y="39"/>
                  <a:pt x="30" y="35"/>
                </a:cubicBezTo>
                <a:cubicBezTo>
                  <a:pt x="30" y="35"/>
                  <a:pt x="31" y="30"/>
                  <a:pt x="34" y="27"/>
                </a:cubicBezTo>
                <a:cubicBezTo>
                  <a:pt x="37" y="24"/>
                  <a:pt x="42" y="22"/>
                  <a:pt x="47" y="22"/>
                </a:cubicBezTo>
                <a:cubicBezTo>
                  <a:pt x="53" y="22"/>
                  <a:pt x="57" y="23"/>
                  <a:pt x="60" y="27"/>
                </a:cubicBezTo>
                <a:cubicBezTo>
                  <a:pt x="63" y="30"/>
                  <a:pt x="65" y="34"/>
                  <a:pt x="65" y="40"/>
                </a:cubicBezTo>
                <a:cubicBezTo>
                  <a:pt x="65" y="45"/>
                  <a:pt x="63" y="51"/>
                  <a:pt x="59" y="56"/>
                </a:cubicBezTo>
                <a:cubicBezTo>
                  <a:pt x="57" y="60"/>
                  <a:pt x="50" y="67"/>
                  <a:pt x="38" y="78"/>
                </a:cubicBezTo>
                <a:cubicBezTo>
                  <a:pt x="23" y="92"/>
                  <a:pt x="14" y="103"/>
                  <a:pt x="9" y="111"/>
                </a:cubicBezTo>
                <a:cubicBezTo>
                  <a:pt x="4" y="119"/>
                  <a:pt x="1" y="129"/>
                  <a:pt x="1" y="129"/>
                </a:cubicBezTo>
                <a:cubicBezTo>
                  <a:pt x="0" y="133"/>
                  <a:pt x="3" y="137"/>
                  <a:pt x="8" y="137"/>
                </a:cubicBezTo>
                <a:cubicBezTo>
                  <a:pt x="492" y="137"/>
                  <a:pt x="492" y="137"/>
                  <a:pt x="492" y="137"/>
                </a:cubicBezTo>
                <a:cubicBezTo>
                  <a:pt x="497" y="137"/>
                  <a:pt x="500" y="133"/>
                  <a:pt x="500" y="129"/>
                </a:cubicBezTo>
                <a:cubicBezTo>
                  <a:pt x="500" y="9"/>
                  <a:pt x="500" y="9"/>
                  <a:pt x="500" y="9"/>
                </a:cubicBezTo>
                <a:cubicBezTo>
                  <a:pt x="500" y="4"/>
                  <a:pt x="497" y="0"/>
                  <a:pt x="492" y="0"/>
                </a:cubicBezTo>
                <a:cubicBezTo>
                  <a:pt x="492" y="0"/>
                  <a:pt x="49" y="0"/>
                  <a:pt x="48" y="0"/>
                </a:cubicBez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394">
            <a:extLst>
              <a:ext uri="{FF2B5EF4-FFF2-40B4-BE49-F238E27FC236}">
                <a16:creationId xmlns:a16="http://schemas.microsoft.com/office/drawing/2014/main" id="{85140DD4-F959-411B-867E-3EE03AA35483}"/>
              </a:ext>
            </a:extLst>
          </p:cNvPr>
          <p:cNvSpPr>
            <a:spLocks/>
          </p:cNvSpPr>
          <p:nvPr/>
        </p:nvSpPr>
        <p:spPr bwMode="auto">
          <a:xfrm>
            <a:off x="6943281" y="2642765"/>
            <a:ext cx="3721761" cy="980920"/>
          </a:xfrm>
          <a:custGeom>
            <a:avLst/>
            <a:gdLst>
              <a:gd name="T0" fmla="*/ 499 w 499"/>
              <a:gd name="T1" fmla="*/ 9 h 138"/>
              <a:gd name="T2" fmla="*/ 491 w 499"/>
              <a:gd name="T3" fmla="*/ 1 h 138"/>
              <a:gd name="T4" fmla="*/ 43 w 499"/>
              <a:gd name="T5" fmla="*/ 0 h 138"/>
              <a:gd name="T6" fmla="*/ 23 w 499"/>
              <a:gd name="T7" fmla="*/ 4 h 138"/>
              <a:gd name="T8" fmla="*/ 9 w 499"/>
              <a:gd name="T9" fmla="*/ 16 h 138"/>
              <a:gd name="T10" fmla="*/ 3 w 499"/>
              <a:gd name="T11" fmla="*/ 27 h 138"/>
              <a:gd name="T12" fmla="*/ 9 w 499"/>
              <a:gd name="T13" fmla="*/ 37 h 138"/>
              <a:gd name="T14" fmla="*/ 17 w 499"/>
              <a:gd name="T15" fmla="*/ 38 h 138"/>
              <a:gd name="T16" fmla="*/ 27 w 499"/>
              <a:gd name="T17" fmla="*/ 31 h 138"/>
              <a:gd name="T18" fmla="*/ 31 w 499"/>
              <a:gd name="T19" fmla="*/ 26 h 138"/>
              <a:gd name="T20" fmla="*/ 42 w 499"/>
              <a:gd name="T21" fmla="*/ 21 h 138"/>
              <a:gd name="T22" fmla="*/ 53 w 499"/>
              <a:gd name="T23" fmla="*/ 25 h 138"/>
              <a:gd name="T24" fmla="*/ 57 w 499"/>
              <a:gd name="T25" fmla="*/ 36 h 138"/>
              <a:gd name="T26" fmla="*/ 52 w 499"/>
              <a:gd name="T27" fmla="*/ 49 h 138"/>
              <a:gd name="T28" fmla="*/ 44 w 499"/>
              <a:gd name="T29" fmla="*/ 53 h 138"/>
              <a:gd name="T30" fmla="*/ 34 w 499"/>
              <a:gd name="T31" fmla="*/ 62 h 138"/>
              <a:gd name="T32" fmla="*/ 34 w 499"/>
              <a:gd name="T33" fmla="*/ 67 h 138"/>
              <a:gd name="T34" fmla="*/ 41 w 499"/>
              <a:gd name="T35" fmla="*/ 73 h 138"/>
              <a:gd name="T36" fmla="*/ 45 w 499"/>
              <a:gd name="T37" fmla="*/ 73 h 138"/>
              <a:gd name="T38" fmla="*/ 57 w 499"/>
              <a:gd name="T39" fmla="*/ 79 h 138"/>
              <a:gd name="T40" fmla="*/ 63 w 499"/>
              <a:gd name="T41" fmla="*/ 94 h 138"/>
              <a:gd name="T42" fmla="*/ 57 w 499"/>
              <a:gd name="T43" fmla="*/ 111 h 138"/>
              <a:gd name="T44" fmla="*/ 44 w 499"/>
              <a:gd name="T45" fmla="*/ 117 h 138"/>
              <a:gd name="T46" fmla="*/ 31 w 499"/>
              <a:gd name="T47" fmla="*/ 112 h 138"/>
              <a:gd name="T48" fmla="*/ 26 w 499"/>
              <a:gd name="T49" fmla="*/ 105 h 138"/>
              <a:gd name="T50" fmla="*/ 16 w 499"/>
              <a:gd name="T51" fmla="*/ 98 h 138"/>
              <a:gd name="T52" fmla="*/ 7 w 499"/>
              <a:gd name="T53" fmla="*/ 99 h 138"/>
              <a:gd name="T54" fmla="*/ 1 w 499"/>
              <a:gd name="T55" fmla="*/ 108 h 138"/>
              <a:gd name="T56" fmla="*/ 13 w 499"/>
              <a:gd name="T57" fmla="*/ 128 h 138"/>
              <a:gd name="T58" fmla="*/ 44 w 499"/>
              <a:gd name="T59" fmla="*/ 138 h 138"/>
              <a:gd name="T60" fmla="*/ 491 w 499"/>
              <a:gd name="T61" fmla="*/ 137 h 138"/>
              <a:gd name="T62" fmla="*/ 499 w 499"/>
              <a:gd name="T63" fmla="*/ 129 h 138"/>
              <a:gd name="T64" fmla="*/ 499 w 499"/>
              <a:gd name="T65"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9" h="138">
                <a:moveTo>
                  <a:pt x="499" y="9"/>
                </a:moveTo>
                <a:cubicBezTo>
                  <a:pt x="499" y="5"/>
                  <a:pt x="496" y="1"/>
                  <a:pt x="491" y="1"/>
                </a:cubicBezTo>
                <a:cubicBezTo>
                  <a:pt x="491" y="1"/>
                  <a:pt x="47" y="0"/>
                  <a:pt x="43" y="0"/>
                </a:cubicBezTo>
                <a:cubicBezTo>
                  <a:pt x="36" y="0"/>
                  <a:pt x="29" y="1"/>
                  <a:pt x="23" y="4"/>
                </a:cubicBezTo>
                <a:cubicBezTo>
                  <a:pt x="17" y="7"/>
                  <a:pt x="12" y="11"/>
                  <a:pt x="9" y="16"/>
                </a:cubicBezTo>
                <a:cubicBezTo>
                  <a:pt x="5" y="20"/>
                  <a:pt x="3" y="27"/>
                  <a:pt x="3" y="27"/>
                </a:cubicBezTo>
                <a:cubicBezTo>
                  <a:pt x="2" y="32"/>
                  <a:pt x="5" y="36"/>
                  <a:pt x="9" y="37"/>
                </a:cubicBezTo>
                <a:cubicBezTo>
                  <a:pt x="17" y="38"/>
                  <a:pt x="17" y="38"/>
                  <a:pt x="17" y="38"/>
                </a:cubicBezTo>
                <a:cubicBezTo>
                  <a:pt x="21" y="39"/>
                  <a:pt x="26" y="36"/>
                  <a:pt x="27" y="31"/>
                </a:cubicBezTo>
                <a:cubicBezTo>
                  <a:pt x="27" y="31"/>
                  <a:pt x="28" y="29"/>
                  <a:pt x="31" y="26"/>
                </a:cubicBezTo>
                <a:cubicBezTo>
                  <a:pt x="34" y="23"/>
                  <a:pt x="38" y="21"/>
                  <a:pt x="42" y="21"/>
                </a:cubicBezTo>
                <a:cubicBezTo>
                  <a:pt x="47" y="21"/>
                  <a:pt x="50" y="22"/>
                  <a:pt x="53" y="25"/>
                </a:cubicBezTo>
                <a:cubicBezTo>
                  <a:pt x="56" y="28"/>
                  <a:pt x="57" y="32"/>
                  <a:pt x="57" y="36"/>
                </a:cubicBezTo>
                <a:cubicBezTo>
                  <a:pt x="57" y="42"/>
                  <a:pt x="55" y="46"/>
                  <a:pt x="52" y="49"/>
                </a:cubicBezTo>
                <a:cubicBezTo>
                  <a:pt x="48" y="52"/>
                  <a:pt x="44" y="53"/>
                  <a:pt x="44" y="53"/>
                </a:cubicBezTo>
                <a:cubicBezTo>
                  <a:pt x="39" y="53"/>
                  <a:pt x="35" y="57"/>
                  <a:pt x="34" y="62"/>
                </a:cubicBezTo>
                <a:cubicBezTo>
                  <a:pt x="34" y="67"/>
                  <a:pt x="34" y="67"/>
                  <a:pt x="34" y="67"/>
                </a:cubicBezTo>
                <a:cubicBezTo>
                  <a:pt x="33" y="71"/>
                  <a:pt x="36" y="74"/>
                  <a:pt x="41" y="73"/>
                </a:cubicBezTo>
                <a:cubicBezTo>
                  <a:pt x="41" y="73"/>
                  <a:pt x="41" y="73"/>
                  <a:pt x="45" y="73"/>
                </a:cubicBezTo>
                <a:cubicBezTo>
                  <a:pt x="50" y="73"/>
                  <a:pt x="54" y="75"/>
                  <a:pt x="57" y="79"/>
                </a:cubicBezTo>
                <a:cubicBezTo>
                  <a:pt x="61" y="83"/>
                  <a:pt x="63" y="88"/>
                  <a:pt x="63" y="94"/>
                </a:cubicBezTo>
                <a:cubicBezTo>
                  <a:pt x="63" y="101"/>
                  <a:pt x="61" y="107"/>
                  <a:pt x="57" y="111"/>
                </a:cubicBezTo>
                <a:cubicBezTo>
                  <a:pt x="54" y="115"/>
                  <a:pt x="49" y="117"/>
                  <a:pt x="44" y="117"/>
                </a:cubicBezTo>
                <a:cubicBezTo>
                  <a:pt x="39" y="117"/>
                  <a:pt x="34" y="115"/>
                  <a:pt x="31" y="112"/>
                </a:cubicBezTo>
                <a:cubicBezTo>
                  <a:pt x="27" y="108"/>
                  <a:pt x="26" y="105"/>
                  <a:pt x="26" y="105"/>
                </a:cubicBezTo>
                <a:cubicBezTo>
                  <a:pt x="25" y="101"/>
                  <a:pt x="21" y="97"/>
                  <a:pt x="16" y="98"/>
                </a:cubicBezTo>
                <a:cubicBezTo>
                  <a:pt x="7" y="99"/>
                  <a:pt x="7" y="99"/>
                  <a:pt x="7" y="99"/>
                </a:cubicBezTo>
                <a:cubicBezTo>
                  <a:pt x="3" y="100"/>
                  <a:pt x="0" y="104"/>
                  <a:pt x="1" y="108"/>
                </a:cubicBezTo>
                <a:cubicBezTo>
                  <a:pt x="1" y="108"/>
                  <a:pt x="5" y="121"/>
                  <a:pt x="13" y="128"/>
                </a:cubicBezTo>
                <a:cubicBezTo>
                  <a:pt x="21" y="135"/>
                  <a:pt x="32" y="138"/>
                  <a:pt x="44" y="138"/>
                </a:cubicBezTo>
                <a:cubicBezTo>
                  <a:pt x="48" y="138"/>
                  <a:pt x="491" y="137"/>
                  <a:pt x="491" y="137"/>
                </a:cubicBezTo>
                <a:cubicBezTo>
                  <a:pt x="496" y="137"/>
                  <a:pt x="499" y="134"/>
                  <a:pt x="499" y="129"/>
                </a:cubicBezTo>
                <a:lnTo>
                  <a:pt x="499" y="9"/>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19" name="Freeform 526">
            <a:extLst>
              <a:ext uri="{FF2B5EF4-FFF2-40B4-BE49-F238E27FC236}">
                <a16:creationId xmlns:a16="http://schemas.microsoft.com/office/drawing/2014/main" id="{D48C8FC2-ED88-416D-A8F5-9525F6B182DB}"/>
              </a:ext>
            </a:extLst>
          </p:cNvPr>
          <p:cNvSpPr>
            <a:spLocks noEditPoints="1"/>
          </p:cNvSpPr>
          <p:nvPr/>
        </p:nvSpPr>
        <p:spPr bwMode="auto">
          <a:xfrm>
            <a:off x="6870039" y="4659255"/>
            <a:ext cx="3721761" cy="980920"/>
          </a:xfrm>
          <a:custGeom>
            <a:avLst/>
            <a:gdLst>
              <a:gd name="T0" fmla="*/ 505 w 505"/>
              <a:gd name="T1" fmla="*/ 8 h 137"/>
              <a:gd name="T2" fmla="*/ 496 w 505"/>
              <a:gd name="T3" fmla="*/ 0 h 137"/>
              <a:gd name="T4" fmla="*/ 68 w 505"/>
              <a:gd name="T5" fmla="*/ 0 h 137"/>
              <a:gd name="T6" fmla="*/ 55 w 505"/>
              <a:gd name="T7" fmla="*/ 7 h 137"/>
              <a:gd name="T8" fmla="*/ 5 w 505"/>
              <a:gd name="T9" fmla="*/ 80 h 137"/>
              <a:gd name="T10" fmla="*/ 0 w 505"/>
              <a:gd name="T11" fmla="*/ 95 h 137"/>
              <a:gd name="T12" fmla="*/ 0 w 505"/>
              <a:gd name="T13" fmla="*/ 101 h 137"/>
              <a:gd name="T14" fmla="*/ 9 w 505"/>
              <a:gd name="T15" fmla="*/ 109 h 137"/>
              <a:gd name="T16" fmla="*/ 48 w 505"/>
              <a:gd name="T17" fmla="*/ 109 h 137"/>
              <a:gd name="T18" fmla="*/ 56 w 505"/>
              <a:gd name="T19" fmla="*/ 117 h 137"/>
              <a:gd name="T20" fmla="*/ 56 w 505"/>
              <a:gd name="T21" fmla="*/ 128 h 137"/>
              <a:gd name="T22" fmla="*/ 64 w 505"/>
              <a:gd name="T23" fmla="*/ 137 h 137"/>
              <a:gd name="T24" fmla="*/ 496 w 505"/>
              <a:gd name="T25" fmla="*/ 136 h 137"/>
              <a:gd name="T26" fmla="*/ 505 w 505"/>
              <a:gd name="T27" fmla="*/ 128 h 137"/>
              <a:gd name="T28" fmla="*/ 505 w 505"/>
              <a:gd name="T29" fmla="*/ 8 h 137"/>
              <a:gd name="T30" fmla="*/ 56 w 505"/>
              <a:gd name="T31" fmla="*/ 78 h 137"/>
              <a:gd name="T32" fmla="*/ 48 w 505"/>
              <a:gd name="T33" fmla="*/ 86 h 137"/>
              <a:gd name="T34" fmla="*/ 33 w 505"/>
              <a:gd name="T35" fmla="*/ 86 h 137"/>
              <a:gd name="T36" fmla="*/ 29 w 505"/>
              <a:gd name="T37" fmla="*/ 79 h 137"/>
              <a:gd name="T38" fmla="*/ 51 w 505"/>
              <a:gd name="T39" fmla="*/ 47 h 137"/>
              <a:gd name="T40" fmla="*/ 56 w 505"/>
              <a:gd name="T41" fmla="*/ 48 h 137"/>
              <a:gd name="T42" fmla="*/ 56 w 505"/>
              <a:gd name="T43" fmla="*/ 7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137">
                <a:moveTo>
                  <a:pt x="505" y="8"/>
                </a:moveTo>
                <a:cubicBezTo>
                  <a:pt x="505" y="4"/>
                  <a:pt x="501" y="0"/>
                  <a:pt x="496" y="0"/>
                </a:cubicBezTo>
                <a:cubicBezTo>
                  <a:pt x="68" y="0"/>
                  <a:pt x="68" y="0"/>
                  <a:pt x="68" y="0"/>
                </a:cubicBezTo>
                <a:cubicBezTo>
                  <a:pt x="63" y="0"/>
                  <a:pt x="57" y="3"/>
                  <a:pt x="55" y="7"/>
                </a:cubicBezTo>
                <a:cubicBezTo>
                  <a:pt x="5" y="80"/>
                  <a:pt x="5" y="80"/>
                  <a:pt x="5" y="80"/>
                </a:cubicBezTo>
                <a:cubicBezTo>
                  <a:pt x="3" y="83"/>
                  <a:pt x="0" y="90"/>
                  <a:pt x="0" y="95"/>
                </a:cubicBezTo>
                <a:cubicBezTo>
                  <a:pt x="0" y="101"/>
                  <a:pt x="0" y="101"/>
                  <a:pt x="0" y="101"/>
                </a:cubicBezTo>
                <a:cubicBezTo>
                  <a:pt x="0" y="105"/>
                  <a:pt x="4" y="109"/>
                  <a:pt x="9" y="109"/>
                </a:cubicBezTo>
                <a:cubicBezTo>
                  <a:pt x="48" y="109"/>
                  <a:pt x="48" y="109"/>
                  <a:pt x="48" y="109"/>
                </a:cubicBezTo>
                <a:cubicBezTo>
                  <a:pt x="52" y="109"/>
                  <a:pt x="56" y="113"/>
                  <a:pt x="56" y="117"/>
                </a:cubicBezTo>
                <a:cubicBezTo>
                  <a:pt x="56" y="128"/>
                  <a:pt x="56" y="128"/>
                  <a:pt x="56" y="128"/>
                </a:cubicBezTo>
                <a:cubicBezTo>
                  <a:pt x="56" y="133"/>
                  <a:pt x="60" y="137"/>
                  <a:pt x="64" y="137"/>
                </a:cubicBezTo>
                <a:cubicBezTo>
                  <a:pt x="496" y="136"/>
                  <a:pt x="496" y="136"/>
                  <a:pt x="496" y="136"/>
                </a:cubicBezTo>
                <a:cubicBezTo>
                  <a:pt x="501" y="136"/>
                  <a:pt x="505" y="133"/>
                  <a:pt x="505" y="128"/>
                </a:cubicBezTo>
                <a:lnTo>
                  <a:pt x="505" y="8"/>
                </a:lnTo>
                <a:close/>
                <a:moveTo>
                  <a:pt x="56" y="78"/>
                </a:moveTo>
                <a:cubicBezTo>
                  <a:pt x="56" y="83"/>
                  <a:pt x="52" y="86"/>
                  <a:pt x="48" y="86"/>
                </a:cubicBezTo>
                <a:cubicBezTo>
                  <a:pt x="33" y="86"/>
                  <a:pt x="33" y="86"/>
                  <a:pt x="33" y="86"/>
                </a:cubicBezTo>
                <a:cubicBezTo>
                  <a:pt x="29" y="86"/>
                  <a:pt x="27" y="83"/>
                  <a:pt x="29" y="79"/>
                </a:cubicBezTo>
                <a:cubicBezTo>
                  <a:pt x="51" y="47"/>
                  <a:pt x="51" y="47"/>
                  <a:pt x="51" y="47"/>
                </a:cubicBezTo>
                <a:cubicBezTo>
                  <a:pt x="54" y="43"/>
                  <a:pt x="56" y="44"/>
                  <a:pt x="56" y="48"/>
                </a:cubicBezTo>
                <a:lnTo>
                  <a:pt x="56" y="78"/>
                </a:lnTo>
                <a:close/>
              </a:path>
            </a:pathLst>
          </a:custGeom>
          <a:solidFill>
            <a:schemeClr val="accent5"/>
          </a:solidFill>
          <a:ln>
            <a:noFill/>
          </a:ln>
          <a:effec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矩形 22">
            <a:extLst>
              <a:ext uri="{FF2B5EF4-FFF2-40B4-BE49-F238E27FC236}">
                <a16:creationId xmlns:a16="http://schemas.microsoft.com/office/drawing/2014/main" id="{183A9B5D-29E1-40D0-8676-E427AC74158B}"/>
              </a:ext>
            </a:extLst>
          </p:cNvPr>
          <p:cNvSpPr/>
          <p:nvPr/>
        </p:nvSpPr>
        <p:spPr>
          <a:xfrm>
            <a:off x="1385280" y="1669802"/>
            <a:ext cx="7923819" cy="566950"/>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大数据背景下，我国电子政务创新模式的转变： </a:t>
            </a:r>
          </a:p>
        </p:txBody>
      </p:sp>
      <p:sp>
        <p:nvSpPr>
          <p:cNvPr id="24" name="矩形 23">
            <a:extLst>
              <a:ext uri="{FF2B5EF4-FFF2-40B4-BE49-F238E27FC236}">
                <a16:creationId xmlns:a16="http://schemas.microsoft.com/office/drawing/2014/main" id="{14C0B1E6-C70A-45CB-9CD3-FAFB0E2EAEBE}"/>
              </a:ext>
            </a:extLst>
          </p:cNvPr>
          <p:cNvSpPr/>
          <p:nvPr/>
        </p:nvSpPr>
        <p:spPr>
          <a:xfrm>
            <a:off x="1803692" y="4784807"/>
            <a:ext cx="3371193" cy="7344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latin typeface="方正黑体简体" panose="02010601030101010101" pitchFamily="2" charset="-122"/>
                <a:ea typeface="方正黑体简体" panose="02010601030101010101" pitchFamily="2" charset="-122"/>
              </a:rPr>
              <a:t>增值基础：</a:t>
            </a:r>
            <a:endParaRPr lang="en-US" altLang="zh-CN" b="1"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dirty="0">
                <a:solidFill>
                  <a:schemeClr val="bg1"/>
                </a:solidFill>
                <a:latin typeface="方正黑体简体" panose="02010601030101010101" pitchFamily="2" charset="-122"/>
                <a:ea typeface="方正黑体简体" panose="02010601030101010101" pitchFamily="2" charset="-122"/>
              </a:rPr>
              <a:t>从公开向发布、开放转变</a:t>
            </a:r>
          </a:p>
        </p:txBody>
      </p:sp>
      <p:sp>
        <p:nvSpPr>
          <p:cNvPr id="25" name="矩形 24">
            <a:extLst>
              <a:ext uri="{FF2B5EF4-FFF2-40B4-BE49-F238E27FC236}">
                <a16:creationId xmlns:a16="http://schemas.microsoft.com/office/drawing/2014/main" id="{F2DDD0EB-45C8-403B-A230-551FDF712DE0}"/>
              </a:ext>
            </a:extLst>
          </p:cNvPr>
          <p:cNvSpPr/>
          <p:nvPr/>
        </p:nvSpPr>
        <p:spPr>
          <a:xfrm>
            <a:off x="7785392" y="2768316"/>
            <a:ext cx="3371193" cy="7344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latin typeface="方正黑体简体" panose="02010601030101010101" pitchFamily="2" charset="-122"/>
                <a:ea typeface="方正黑体简体" panose="02010601030101010101" pitchFamily="2" charset="-122"/>
              </a:rPr>
              <a:t>行为方式：</a:t>
            </a:r>
            <a:endParaRPr lang="en-US" altLang="zh-CN" b="1"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dirty="0">
                <a:solidFill>
                  <a:schemeClr val="bg1"/>
                </a:solidFill>
                <a:latin typeface="方正黑体简体" panose="02010601030101010101" pitchFamily="2" charset="-122"/>
                <a:ea typeface="方正黑体简体" panose="02010601030101010101" pitchFamily="2" charset="-122"/>
              </a:rPr>
              <a:t>从独立向协同转变</a:t>
            </a:r>
          </a:p>
        </p:txBody>
      </p:sp>
      <p:sp>
        <p:nvSpPr>
          <p:cNvPr id="27" name="矩形 26">
            <a:extLst>
              <a:ext uri="{FF2B5EF4-FFF2-40B4-BE49-F238E27FC236}">
                <a16:creationId xmlns:a16="http://schemas.microsoft.com/office/drawing/2014/main" id="{CE181CCD-2794-465D-A5D1-891A20DB6FFC}"/>
              </a:ext>
            </a:extLst>
          </p:cNvPr>
          <p:cNvSpPr/>
          <p:nvPr/>
        </p:nvSpPr>
        <p:spPr>
          <a:xfrm>
            <a:off x="7877502" y="4820982"/>
            <a:ext cx="3371193" cy="73443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bg1"/>
                </a:solidFill>
                <a:latin typeface="方正黑体简体" panose="02010601030101010101" pitchFamily="2" charset="-122"/>
                <a:ea typeface="方正黑体简体" panose="02010601030101010101" pitchFamily="2" charset="-122"/>
              </a:rPr>
              <a:t>思考方式：</a:t>
            </a:r>
            <a:endParaRPr lang="en-US" altLang="zh-CN" b="1"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dirty="0">
                <a:solidFill>
                  <a:schemeClr val="bg1"/>
                </a:solidFill>
                <a:latin typeface="方正黑体简体" panose="02010601030101010101" pitchFamily="2" charset="-122"/>
                <a:ea typeface="方正黑体简体" panose="02010601030101010101" pitchFamily="2" charset="-122"/>
              </a:rPr>
              <a:t>从独立向协同转变</a:t>
            </a:r>
          </a:p>
        </p:txBody>
      </p:sp>
      <p:sp>
        <p:nvSpPr>
          <p:cNvPr id="28" name="矩形 27">
            <a:extLst>
              <a:ext uri="{FF2B5EF4-FFF2-40B4-BE49-F238E27FC236}">
                <a16:creationId xmlns:a16="http://schemas.microsoft.com/office/drawing/2014/main" id="{4E3E8B47-F478-4C7E-8E51-E4E3FE58847E}"/>
              </a:ext>
            </a:extLst>
          </p:cNvPr>
          <p:cNvSpPr/>
          <p:nvPr/>
        </p:nvSpPr>
        <p:spPr>
          <a:xfrm>
            <a:off x="610923" y="682863"/>
            <a:ext cx="72884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大数据的应用领域</a:t>
            </a:r>
          </a:p>
        </p:txBody>
      </p:sp>
    </p:spTree>
    <p:extLst>
      <p:ext uri="{BB962C8B-B14F-4D97-AF65-F5344CB8AC3E}">
        <p14:creationId xmlns:p14="http://schemas.microsoft.com/office/powerpoint/2010/main" val="169080120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gtEl>
                                      </p:cBhvr>
                                    </p:animEffect>
                                  </p:childTnLst>
                                </p:cTn>
                              </p:par>
                            </p:childTnLst>
                          </p:cTn>
                        </p:par>
                        <p:par>
                          <p:cTn id="15" fill="hold">
                            <p:stCondLst>
                              <p:cond delay="1000"/>
                            </p:stCondLst>
                            <p:childTnLst>
                              <p:par>
                                <p:cTn id="16" presetID="23" presetClass="entr" presetSubtype="32"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strVal val="4*#ppt_w"/>
                                          </p:val>
                                        </p:tav>
                                        <p:tav tm="100000">
                                          <p:val>
                                            <p:strVal val="#ppt_w"/>
                                          </p:val>
                                        </p:tav>
                                      </p:tavLst>
                                    </p:anim>
                                    <p:anim calcmode="lin" valueType="num">
                                      <p:cBhvr>
                                        <p:cTn id="19" dur="500" fill="hold"/>
                                        <p:tgtEl>
                                          <p:spTgt spid="28"/>
                                        </p:tgtEl>
                                        <p:attrNameLst>
                                          <p:attrName>ppt_h</p:attrName>
                                        </p:attrNameLst>
                                      </p:cBhvr>
                                      <p:tavLst>
                                        <p:tav tm="0">
                                          <p:val>
                                            <p:strVal val="4*#ppt_h"/>
                                          </p:val>
                                        </p:tav>
                                        <p:tav tm="100000">
                                          <p:val>
                                            <p:strVal val="#ppt_h"/>
                                          </p:val>
                                        </p:tav>
                                      </p:tavLst>
                                    </p:anim>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childTnLst>
                          </p:cTn>
                        </p:par>
                        <p:par>
                          <p:cTn id="24" fill="hold">
                            <p:stCondLst>
                              <p:cond delay="2000"/>
                            </p:stCondLst>
                            <p:childTnLst>
                              <p:par>
                                <p:cTn id="25" presetID="16" presetClass="entr" presetSubtype="21"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par>
                          <p:cTn id="28" fill="hold">
                            <p:stCondLst>
                              <p:cond delay="2500"/>
                            </p:stCondLst>
                            <p:childTnLst>
                              <p:par>
                                <p:cTn id="29" presetID="16" presetClass="entr" presetSubtype="21"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3"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B1E5AB-22FB-4E9C-8F01-99519D5F1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E9F22BD4-F2ED-4465-A96C-F3C5641FBB1B}"/>
              </a:ext>
            </a:extLst>
          </p:cNvPr>
          <p:cNvSpPr/>
          <p:nvPr/>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方正黑体简体" panose="02010601030101010101" pitchFamily="2" charset="-122"/>
              <a:ea typeface="方正黑体简体" panose="02010601030101010101" pitchFamily="2" charset="-122"/>
            </a:endParaRPr>
          </a:p>
        </p:txBody>
      </p:sp>
      <p:sp>
        <p:nvSpPr>
          <p:cNvPr id="2" name="矩形 1">
            <a:extLst>
              <a:ext uri="{FF2B5EF4-FFF2-40B4-BE49-F238E27FC236}">
                <a16:creationId xmlns:a16="http://schemas.microsoft.com/office/drawing/2014/main" id="{E1B098CE-F8EB-4279-82B4-8E16D33DCF23}"/>
              </a:ext>
            </a:extLst>
          </p:cNvPr>
          <p:cNvSpPr/>
          <p:nvPr/>
        </p:nvSpPr>
        <p:spPr>
          <a:xfrm>
            <a:off x="4306622" y="2506537"/>
            <a:ext cx="6272478" cy="1477328"/>
          </a:xfrm>
          <a:prstGeom prst="rect">
            <a:avLst/>
          </a:prstGeom>
        </p:spPr>
        <p:txBody>
          <a:bodyPr wrap="square" lIns="0" tIns="0" rIns="0" bIns="0">
            <a:spAutoFit/>
          </a:bodyPr>
          <a:lstStyle/>
          <a:p>
            <a:r>
              <a:rPr lang="zh-CN" altLang="en-US" sz="4800" spc="600" dirty="0">
                <a:solidFill>
                  <a:schemeClr val="bg1"/>
                </a:solidFill>
                <a:latin typeface="站酷酷黑" panose="02010600030101010101" pitchFamily="2" charset="-122"/>
                <a:ea typeface="站酷酷黑" panose="02010600030101010101" pitchFamily="2" charset="-122"/>
              </a:rPr>
              <a:t>大数据时代的机遇与挑战</a:t>
            </a:r>
          </a:p>
        </p:txBody>
      </p:sp>
      <p:sp>
        <p:nvSpPr>
          <p:cNvPr id="3" name="TextBox 11">
            <a:extLst>
              <a:ext uri="{FF2B5EF4-FFF2-40B4-BE49-F238E27FC236}">
                <a16:creationId xmlns:a16="http://schemas.microsoft.com/office/drawing/2014/main" id="{1D5443CE-2EDE-4920-B57B-D9B907772372}"/>
              </a:ext>
            </a:extLst>
          </p:cNvPr>
          <p:cNvSpPr txBox="1"/>
          <p:nvPr/>
        </p:nvSpPr>
        <p:spPr>
          <a:xfrm>
            <a:off x="4195949" y="3983865"/>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 name="TextBox 11">
            <a:extLst>
              <a:ext uri="{FF2B5EF4-FFF2-40B4-BE49-F238E27FC236}">
                <a16:creationId xmlns:a16="http://schemas.microsoft.com/office/drawing/2014/main" id="{6D38EDAC-5C2D-4450-AD27-EB89414C2CCA}"/>
              </a:ext>
            </a:extLst>
          </p:cNvPr>
          <p:cNvSpPr txBox="1"/>
          <p:nvPr/>
        </p:nvSpPr>
        <p:spPr>
          <a:xfrm>
            <a:off x="4195949" y="4299550"/>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 name="矩形 4">
            <a:extLst>
              <a:ext uri="{FF2B5EF4-FFF2-40B4-BE49-F238E27FC236}">
                <a16:creationId xmlns:a16="http://schemas.microsoft.com/office/drawing/2014/main" id="{12634C2A-B867-42FC-B818-B7230C897412}"/>
              </a:ext>
            </a:extLst>
          </p:cNvPr>
          <p:cNvSpPr/>
          <p:nvPr/>
        </p:nvSpPr>
        <p:spPr>
          <a:xfrm>
            <a:off x="2446387" y="2106967"/>
            <a:ext cx="1278846" cy="2469582"/>
          </a:xfrm>
          <a:prstGeom prst="rect">
            <a:avLst/>
          </a:prstGeom>
          <a:solidFill>
            <a:schemeClr val="bg1">
              <a:alpha val="14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4000" b="1" dirty="0">
                <a:solidFill>
                  <a:schemeClr val="bg1"/>
                </a:solidFill>
                <a:latin typeface="站酷酷黑" panose="02010600030101010101" pitchFamily="2" charset="-122"/>
                <a:ea typeface="站酷酷黑" panose="02010600030101010101" pitchFamily="2" charset="-122"/>
              </a:rPr>
              <a:t>0 3</a:t>
            </a:r>
            <a:endParaRPr kumimoji="1" lang="en-US" altLang="zh-CN" sz="3200" b="1" dirty="0">
              <a:solidFill>
                <a:schemeClr val="bg1"/>
              </a:solidFill>
              <a:latin typeface="站酷酷黑" panose="02010600030101010101" pitchFamily="2" charset="-122"/>
              <a:ea typeface="站酷酷黑" panose="02010600030101010101" pitchFamily="2" charset="-122"/>
            </a:endParaRPr>
          </a:p>
        </p:txBody>
      </p:sp>
    </p:spTree>
    <p:extLst>
      <p:ext uri="{BB962C8B-B14F-4D97-AF65-F5344CB8AC3E}">
        <p14:creationId xmlns:p14="http://schemas.microsoft.com/office/powerpoint/2010/main" val="1875694832"/>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ppt_w"/>
                                          </p:val>
                                        </p:tav>
                                        <p:tav tm="100000">
                                          <p:val>
                                            <p:strVal val="#ppt_w"/>
                                          </p:val>
                                        </p:tav>
                                      </p:tavLst>
                                    </p:anim>
                                    <p:anim calcmode="lin" valueType="num">
                                      <p:cBhvr>
                                        <p:cTn id="14" dur="500" fill="hold"/>
                                        <p:tgtEl>
                                          <p:spTgt spid="2"/>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750"/>
                            </p:stCondLst>
                            <p:childTnLst>
                              <p:par>
                                <p:cTn id="21" presetID="1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556B829-0A77-4B05-9E25-71C429FFD9D4}"/>
              </a:ext>
            </a:extLst>
          </p:cNvPr>
          <p:cNvSpPr/>
          <p:nvPr/>
        </p:nvSpPr>
        <p:spPr>
          <a:xfrm>
            <a:off x="1442395" y="2154805"/>
            <a:ext cx="6396139" cy="1084015"/>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当你有了锤子，</a:t>
            </a:r>
          </a:p>
          <a:p>
            <a:pP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好像什么问题都看上去像钉子！</a:t>
            </a:r>
          </a:p>
        </p:txBody>
      </p:sp>
      <p:sp>
        <p:nvSpPr>
          <p:cNvPr id="3" name="矩形 2">
            <a:extLst>
              <a:ext uri="{FF2B5EF4-FFF2-40B4-BE49-F238E27FC236}">
                <a16:creationId xmlns:a16="http://schemas.microsoft.com/office/drawing/2014/main" id="{7100C27A-E641-4A7A-8C7E-0AF711A9358B}"/>
              </a:ext>
            </a:extLst>
          </p:cNvPr>
          <p:cNvSpPr/>
          <p:nvPr/>
        </p:nvSpPr>
        <p:spPr>
          <a:xfrm>
            <a:off x="1442395" y="3473176"/>
            <a:ext cx="5969541" cy="1347548"/>
          </a:xfrm>
          <a:prstGeom prst="rect">
            <a:avLst/>
          </a:prstGeom>
          <a:noFill/>
        </p:spPr>
        <p:txBody>
          <a:bodyPr wrap="square" rtlCol="0">
            <a:spAutoFit/>
            <a:scene3d>
              <a:camera prst="orthographicFront"/>
              <a:lightRig rig="threePt" dir="t">
                <a:rot lat="0" lon="0" rev="0"/>
              </a:lightRig>
            </a:scene3d>
            <a:sp3d contourW="12700"/>
          </a:bodyPr>
          <a:lstStyle/>
          <a:p>
            <a:pPr algn="just">
              <a:lnSpc>
                <a:spcPct val="150000"/>
              </a:lnSpc>
            </a:pPr>
            <a:r>
              <a:rPr lang="zh-CN" altLang="en-US" sz="1400" dirty="0">
                <a:solidFill>
                  <a:schemeClr val="bg1"/>
                </a:solidFill>
                <a:latin typeface="方正黑体简体" panose="02010601030101010101" pitchFamily="2" charset="-122"/>
                <a:ea typeface="方正黑体简体" panose="02010601030101010101" pitchFamily="2" charset="-122"/>
              </a:rPr>
              <a:t>今天，大数据似乎成了“灵丹妙药”，“包治百病”，无所不能。但千万别把“大数据”用做解决世界上所有问题的全能办法，无论是管理城市到消除贫困，制止恐怖袭击、疾病流行到拯救地球环境等，以为有了“大数据”，就没有解决不了的问题，这也是一种误解</a:t>
            </a:r>
            <a:endParaRPr lang="zh-CN" altLang="en-US" sz="1400" b="1" dirty="0">
              <a:solidFill>
                <a:schemeClr val="bg1"/>
              </a:solidFill>
              <a:latin typeface="方正黑体简体" panose="02010601030101010101" pitchFamily="2" charset="-122"/>
              <a:ea typeface="方正黑体简体" panose="02010601030101010101" pitchFamily="2" charset="-122"/>
            </a:endParaRPr>
          </a:p>
        </p:txBody>
      </p:sp>
      <p:sp>
        <p:nvSpPr>
          <p:cNvPr id="4" name="矩形 3">
            <a:extLst>
              <a:ext uri="{FF2B5EF4-FFF2-40B4-BE49-F238E27FC236}">
                <a16:creationId xmlns:a16="http://schemas.microsoft.com/office/drawing/2014/main" id="{02E3D778-357B-46E7-B2C7-853A394F298C}"/>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大数据时代的机遇与挑战</a:t>
            </a:r>
          </a:p>
        </p:txBody>
      </p:sp>
      <p:pic>
        <p:nvPicPr>
          <p:cNvPr id="5124" name="Picture 4" descr="https://ss1.bdstatic.com/70cFvXSh_Q1YnxGkpoWK1HF6hhy/it/u=1160684446,1076555601&amp;fm=27&amp;gp=0.jpg">
            <a:extLst>
              <a:ext uri="{FF2B5EF4-FFF2-40B4-BE49-F238E27FC236}">
                <a16:creationId xmlns:a16="http://schemas.microsoft.com/office/drawing/2014/main" id="{B0EE9D86-06D5-4333-9E6A-72B59F606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2257150"/>
            <a:ext cx="2558105" cy="255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17370"/>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barn(inVertical)">
                                      <p:cBhvr>
                                        <p:cTn id="2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564FA09-FB80-4365-8B67-C84CB1AC72F8}"/>
              </a:ext>
            </a:extLst>
          </p:cNvPr>
          <p:cNvPicPr>
            <a:picLocks noChangeAspect="1"/>
          </p:cNvPicPr>
          <p:nvPr/>
        </p:nvPicPr>
        <p:blipFill>
          <a:blip r:embed="rId3"/>
          <a:stretch>
            <a:fillRect/>
          </a:stretch>
        </p:blipFill>
        <p:spPr>
          <a:xfrm>
            <a:off x="5308600" y="2133232"/>
            <a:ext cx="1556472" cy="1097801"/>
          </a:xfrm>
          <a:prstGeom prst="rect">
            <a:avLst/>
          </a:prstGeom>
        </p:spPr>
      </p:pic>
      <p:pic>
        <p:nvPicPr>
          <p:cNvPr id="10" name="图片 9">
            <a:extLst>
              <a:ext uri="{FF2B5EF4-FFF2-40B4-BE49-F238E27FC236}">
                <a16:creationId xmlns:a16="http://schemas.microsoft.com/office/drawing/2014/main" id="{6A36C4EA-C416-4EF4-AC65-3A516D8B0318}"/>
              </a:ext>
            </a:extLst>
          </p:cNvPr>
          <p:cNvPicPr>
            <a:picLocks noChangeAspect="1"/>
          </p:cNvPicPr>
          <p:nvPr/>
        </p:nvPicPr>
        <p:blipFill>
          <a:blip r:embed="rId3"/>
          <a:stretch>
            <a:fillRect/>
          </a:stretch>
        </p:blipFill>
        <p:spPr>
          <a:xfrm flipH="1" flipV="1">
            <a:off x="5326928" y="2619445"/>
            <a:ext cx="1556472" cy="1097801"/>
          </a:xfrm>
          <a:prstGeom prst="rect">
            <a:avLst/>
          </a:prstGeom>
        </p:spPr>
      </p:pic>
      <p:pic>
        <p:nvPicPr>
          <p:cNvPr id="11" name="图片 10">
            <a:extLst>
              <a:ext uri="{FF2B5EF4-FFF2-40B4-BE49-F238E27FC236}">
                <a16:creationId xmlns:a16="http://schemas.microsoft.com/office/drawing/2014/main" id="{D52306E9-8F9D-4BAC-ADD2-C59FD088D2ED}"/>
              </a:ext>
            </a:extLst>
          </p:cNvPr>
          <p:cNvPicPr>
            <a:picLocks noChangeAspect="1"/>
          </p:cNvPicPr>
          <p:nvPr/>
        </p:nvPicPr>
        <p:blipFill>
          <a:blip r:embed="rId3"/>
          <a:stretch>
            <a:fillRect/>
          </a:stretch>
        </p:blipFill>
        <p:spPr>
          <a:xfrm>
            <a:off x="5308600" y="4711332"/>
            <a:ext cx="1556472" cy="1097801"/>
          </a:xfrm>
          <a:prstGeom prst="rect">
            <a:avLst/>
          </a:prstGeom>
        </p:spPr>
      </p:pic>
      <p:pic>
        <p:nvPicPr>
          <p:cNvPr id="12" name="图片 11">
            <a:extLst>
              <a:ext uri="{FF2B5EF4-FFF2-40B4-BE49-F238E27FC236}">
                <a16:creationId xmlns:a16="http://schemas.microsoft.com/office/drawing/2014/main" id="{386B1B72-8153-4570-B6C4-CE303A31FFD7}"/>
              </a:ext>
            </a:extLst>
          </p:cNvPr>
          <p:cNvPicPr>
            <a:picLocks noChangeAspect="1"/>
          </p:cNvPicPr>
          <p:nvPr/>
        </p:nvPicPr>
        <p:blipFill>
          <a:blip r:embed="rId3"/>
          <a:stretch>
            <a:fillRect/>
          </a:stretch>
        </p:blipFill>
        <p:spPr>
          <a:xfrm flipH="1" flipV="1">
            <a:off x="5326928" y="5197545"/>
            <a:ext cx="1556472" cy="1097801"/>
          </a:xfrm>
          <a:prstGeom prst="rect">
            <a:avLst/>
          </a:prstGeom>
        </p:spPr>
      </p:pic>
      <p:cxnSp>
        <p:nvCxnSpPr>
          <p:cNvPr id="13" name="直接连接符 12">
            <a:extLst>
              <a:ext uri="{FF2B5EF4-FFF2-40B4-BE49-F238E27FC236}">
                <a16:creationId xmlns:a16="http://schemas.microsoft.com/office/drawing/2014/main" id="{317DECEA-4ED9-43EA-AE8E-9C394047E8A6}"/>
              </a:ext>
            </a:extLst>
          </p:cNvPr>
          <p:cNvCxnSpPr>
            <a:cxnSpLocks/>
          </p:cNvCxnSpPr>
          <p:nvPr/>
        </p:nvCxnSpPr>
        <p:spPr>
          <a:xfrm>
            <a:off x="6096000" y="3908495"/>
            <a:ext cx="0" cy="611588"/>
          </a:xfrm>
          <a:prstGeom prst="line">
            <a:avLst/>
          </a:prstGeom>
          <a:ln w="25400">
            <a:solidFill>
              <a:srgbClr val="2FEFFF">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6B7ED1B-203D-47A7-B103-BD24FE26C349}"/>
              </a:ext>
            </a:extLst>
          </p:cNvPr>
          <p:cNvCxnSpPr>
            <a:cxnSpLocks/>
          </p:cNvCxnSpPr>
          <p:nvPr/>
        </p:nvCxnSpPr>
        <p:spPr>
          <a:xfrm>
            <a:off x="6096000" y="6312633"/>
            <a:ext cx="0" cy="545367"/>
          </a:xfrm>
          <a:prstGeom prst="line">
            <a:avLst/>
          </a:prstGeom>
          <a:ln w="25400">
            <a:solidFill>
              <a:srgbClr val="2FEFFF">
                <a:alpha val="50000"/>
              </a:srgb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26F76A24-C327-408C-BED2-A404A3FC826A}"/>
              </a:ext>
            </a:extLst>
          </p:cNvPr>
          <p:cNvGrpSpPr/>
          <p:nvPr/>
        </p:nvGrpSpPr>
        <p:grpSpPr>
          <a:xfrm>
            <a:off x="2245919" y="4929204"/>
            <a:ext cx="2834080" cy="1242996"/>
            <a:chOff x="4376226" y="4479046"/>
            <a:chExt cx="2834080" cy="1242996"/>
          </a:xfrm>
        </p:grpSpPr>
        <p:sp>
          <p:nvSpPr>
            <p:cNvPr id="18" name="矩形 17">
              <a:extLst>
                <a:ext uri="{FF2B5EF4-FFF2-40B4-BE49-F238E27FC236}">
                  <a16:creationId xmlns:a16="http://schemas.microsoft.com/office/drawing/2014/main" id="{47F73DE0-EB81-4572-987F-7C8AEFCDBAC5}"/>
                </a:ext>
              </a:extLst>
            </p:cNvPr>
            <p:cNvSpPr/>
            <p:nvPr/>
          </p:nvSpPr>
          <p:spPr>
            <a:xfrm>
              <a:off x="4376226" y="4831670"/>
              <a:ext cx="2834080" cy="890372"/>
            </a:xfrm>
            <a:prstGeom prst="rect">
              <a:avLst/>
            </a:prstGeom>
          </p:spPr>
          <p:txBody>
            <a:bodyPr wrap="square">
              <a:spAutoFit/>
              <a:scene3d>
                <a:camera prst="orthographicFront"/>
                <a:lightRig rig="threePt" dir="t"/>
              </a:scene3d>
              <a:sp3d contourW="12700"/>
            </a:bodyPr>
            <a:lstStyle/>
            <a:p>
              <a:pPr lvl="0" algn="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 </a:t>
              </a:r>
            </a:p>
          </p:txBody>
        </p:sp>
        <p:sp>
          <p:nvSpPr>
            <p:cNvPr id="19" name="矩形 18">
              <a:extLst>
                <a:ext uri="{FF2B5EF4-FFF2-40B4-BE49-F238E27FC236}">
                  <a16:creationId xmlns:a16="http://schemas.microsoft.com/office/drawing/2014/main" id="{4963D3AA-EDD5-4FFE-A23D-02C64D5B1A76}"/>
                </a:ext>
              </a:extLst>
            </p:cNvPr>
            <p:cNvSpPr/>
            <p:nvPr/>
          </p:nvSpPr>
          <p:spPr>
            <a:xfrm>
              <a:off x="4968332" y="4479046"/>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20" name="组合 19">
            <a:extLst>
              <a:ext uri="{FF2B5EF4-FFF2-40B4-BE49-F238E27FC236}">
                <a16:creationId xmlns:a16="http://schemas.microsoft.com/office/drawing/2014/main" id="{333B47D0-2B6D-4A54-A08E-F4D2D6A6E08F}"/>
              </a:ext>
            </a:extLst>
          </p:cNvPr>
          <p:cNvGrpSpPr/>
          <p:nvPr/>
        </p:nvGrpSpPr>
        <p:grpSpPr>
          <a:xfrm>
            <a:off x="7047790" y="2351104"/>
            <a:ext cx="2834080" cy="1242996"/>
            <a:chOff x="4376226" y="4479046"/>
            <a:chExt cx="2834080" cy="1242996"/>
          </a:xfrm>
        </p:grpSpPr>
        <p:sp>
          <p:nvSpPr>
            <p:cNvPr id="21" name="矩形 20">
              <a:extLst>
                <a:ext uri="{FF2B5EF4-FFF2-40B4-BE49-F238E27FC236}">
                  <a16:creationId xmlns:a16="http://schemas.microsoft.com/office/drawing/2014/main" id="{18DEF9B5-EDC8-4A7C-A1DC-1427A2A066FD}"/>
                </a:ext>
              </a:extLst>
            </p:cNvPr>
            <p:cNvSpPr/>
            <p:nvPr/>
          </p:nvSpPr>
          <p:spPr>
            <a:xfrm>
              <a:off x="4376226" y="4831670"/>
              <a:ext cx="2834080" cy="890372"/>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 </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22" name="矩形 21">
              <a:extLst>
                <a:ext uri="{FF2B5EF4-FFF2-40B4-BE49-F238E27FC236}">
                  <a16:creationId xmlns:a16="http://schemas.microsoft.com/office/drawing/2014/main" id="{C0AB0654-EB1C-4925-B5C0-5C5501691D18}"/>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
        <p:nvSpPr>
          <p:cNvPr id="23" name="矩形 22">
            <a:extLst>
              <a:ext uri="{FF2B5EF4-FFF2-40B4-BE49-F238E27FC236}">
                <a16:creationId xmlns:a16="http://schemas.microsoft.com/office/drawing/2014/main" id="{9D054684-46E6-44A7-BE19-A4BF25963D83}"/>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大数据时代的机遇与挑战</a:t>
            </a:r>
          </a:p>
        </p:txBody>
      </p:sp>
    </p:spTree>
    <p:extLst>
      <p:ext uri="{BB962C8B-B14F-4D97-AF65-F5344CB8AC3E}">
        <p14:creationId xmlns:p14="http://schemas.microsoft.com/office/powerpoint/2010/main" val="2254807506"/>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3" presetClass="entr" presetSubtype="32"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strVal val="4*#ppt_w"/>
                                          </p:val>
                                        </p:tav>
                                        <p:tav tm="100000">
                                          <p:val>
                                            <p:strVal val="#ppt_w"/>
                                          </p:val>
                                        </p:tav>
                                      </p:tavLst>
                                    </p:anim>
                                    <p:anim calcmode="lin" valueType="num">
                                      <p:cBhvr>
                                        <p:cTn id="41" dur="500" fill="hold"/>
                                        <p:tgtEl>
                                          <p:spTgt spid="2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89DED85E-2BB4-48E9-8B39-94DB3E17A106}"/>
              </a:ext>
            </a:extLst>
          </p:cNvPr>
          <p:cNvGrpSpPr/>
          <p:nvPr/>
        </p:nvGrpSpPr>
        <p:grpSpPr>
          <a:xfrm>
            <a:off x="2095500" y="2495845"/>
            <a:ext cx="1574800" cy="1584014"/>
            <a:chOff x="5308600" y="1695745"/>
            <a:chExt cx="1574800" cy="1584014"/>
          </a:xfrm>
        </p:grpSpPr>
        <p:grpSp>
          <p:nvGrpSpPr>
            <p:cNvPr id="10" name="组合 9">
              <a:extLst>
                <a:ext uri="{FF2B5EF4-FFF2-40B4-BE49-F238E27FC236}">
                  <a16:creationId xmlns:a16="http://schemas.microsoft.com/office/drawing/2014/main" id="{D50E25EF-4678-4AEC-9E9A-6BB7337C8DC5}"/>
                </a:ext>
              </a:extLst>
            </p:cNvPr>
            <p:cNvGrpSpPr/>
            <p:nvPr/>
          </p:nvGrpSpPr>
          <p:grpSpPr>
            <a:xfrm>
              <a:off x="5308600" y="1695745"/>
              <a:ext cx="1574800" cy="1584014"/>
              <a:chOff x="1810769" y="2556701"/>
              <a:chExt cx="2455238" cy="2469603"/>
            </a:xfrm>
          </p:grpSpPr>
          <p:pic>
            <p:nvPicPr>
              <p:cNvPr id="13" name="图片 12">
                <a:extLst>
                  <a:ext uri="{FF2B5EF4-FFF2-40B4-BE49-F238E27FC236}">
                    <a16:creationId xmlns:a16="http://schemas.microsoft.com/office/drawing/2014/main" id="{992561BA-2DD2-496B-8456-7CC7DF5813A7}"/>
                  </a:ext>
                </a:extLst>
              </p:cNvPr>
              <p:cNvPicPr>
                <a:picLocks noChangeAspect="1"/>
              </p:cNvPicPr>
              <p:nvPr/>
            </p:nvPicPr>
            <p:blipFill>
              <a:blip r:embed="rId3"/>
              <a:stretch>
                <a:fillRect/>
              </a:stretch>
            </p:blipFill>
            <p:spPr>
              <a:xfrm>
                <a:off x="1810769" y="2556701"/>
                <a:ext cx="2426663" cy="1711559"/>
              </a:xfrm>
              <a:prstGeom prst="rect">
                <a:avLst/>
              </a:prstGeom>
            </p:spPr>
          </p:pic>
          <p:pic>
            <p:nvPicPr>
              <p:cNvPr id="14" name="图片 13">
                <a:extLst>
                  <a:ext uri="{FF2B5EF4-FFF2-40B4-BE49-F238E27FC236}">
                    <a16:creationId xmlns:a16="http://schemas.microsoft.com/office/drawing/2014/main" id="{ED2A9B82-D891-4F4B-BF65-248D86B5DA96}"/>
                  </a:ext>
                </a:extLst>
              </p:cNvPr>
              <p:cNvPicPr>
                <a:picLocks noChangeAspect="1"/>
              </p:cNvPicPr>
              <p:nvPr/>
            </p:nvPicPr>
            <p:blipFill>
              <a:blip r:embed="rId3"/>
              <a:stretch>
                <a:fillRect/>
              </a:stretch>
            </p:blipFill>
            <p:spPr>
              <a:xfrm flipH="1" flipV="1">
                <a:off x="1839344" y="3314745"/>
                <a:ext cx="2426663" cy="1711559"/>
              </a:xfrm>
              <a:prstGeom prst="rect">
                <a:avLst/>
              </a:prstGeom>
            </p:spPr>
          </p:pic>
          <p:sp>
            <p:nvSpPr>
              <p:cNvPr id="15" name="椭圆 14">
                <a:extLst>
                  <a:ext uri="{FF2B5EF4-FFF2-40B4-BE49-F238E27FC236}">
                    <a16:creationId xmlns:a16="http://schemas.microsoft.com/office/drawing/2014/main" id="{54DC7490-E21F-43BD-ACCB-6299AD34431D}"/>
                  </a:ext>
                </a:extLst>
              </p:cNvPr>
              <p:cNvSpPr/>
              <p:nvPr/>
            </p:nvSpPr>
            <p:spPr>
              <a:xfrm>
                <a:off x="2124215" y="2896380"/>
                <a:ext cx="1799770" cy="17997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 name="椭圆 24">
              <a:extLst>
                <a:ext uri="{FF2B5EF4-FFF2-40B4-BE49-F238E27FC236}">
                  <a16:creationId xmlns:a16="http://schemas.microsoft.com/office/drawing/2014/main" id="{F56CF8E4-830B-40BB-A767-DCCA02290AC5}"/>
                </a:ext>
              </a:extLst>
            </p:cNvPr>
            <p:cNvSpPr/>
            <p:nvPr/>
          </p:nvSpPr>
          <p:spPr>
            <a:xfrm>
              <a:off x="5757004" y="2181958"/>
              <a:ext cx="677990" cy="61769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0D22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9" name="矩形 18">
            <a:extLst>
              <a:ext uri="{FF2B5EF4-FFF2-40B4-BE49-F238E27FC236}">
                <a16:creationId xmlns:a16="http://schemas.microsoft.com/office/drawing/2014/main" id="{8B171199-4F99-49DB-8DCC-17C16AA64EBC}"/>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大数据时代的机遇与挑战</a:t>
            </a:r>
          </a:p>
        </p:txBody>
      </p:sp>
      <p:grpSp>
        <p:nvGrpSpPr>
          <p:cNvPr id="20" name="组合 19">
            <a:extLst>
              <a:ext uri="{FF2B5EF4-FFF2-40B4-BE49-F238E27FC236}">
                <a16:creationId xmlns:a16="http://schemas.microsoft.com/office/drawing/2014/main" id="{76515726-2F0D-4D2E-8D55-9AECC8747BEE}"/>
              </a:ext>
            </a:extLst>
          </p:cNvPr>
          <p:cNvGrpSpPr/>
          <p:nvPr/>
        </p:nvGrpSpPr>
        <p:grpSpPr>
          <a:xfrm>
            <a:off x="5290272" y="2495845"/>
            <a:ext cx="1574800" cy="1584014"/>
            <a:chOff x="5308600" y="1695745"/>
            <a:chExt cx="1574800" cy="1584014"/>
          </a:xfrm>
        </p:grpSpPr>
        <p:grpSp>
          <p:nvGrpSpPr>
            <p:cNvPr id="21" name="组合 20">
              <a:extLst>
                <a:ext uri="{FF2B5EF4-FFF2-40B4-BE49-F238E27FC236}">
                  <a16:creationId xmlns:a16="http://schemas.microsoft.com/office/drawing/2014/main" id="{05390FC4-F79D-41D1-9B45-CF5F64BD8F7C}"/>
                </a:ext>
              </a:extLst>
            </p:cNvPr>
            <p:cNvGrpSpPr/>
            <p:nvPr/>
          </p:nvGrpSpPr>
          <p:grpSpPr>
            <a:xfrm>
              <a:off x="5308600" y="1695745"/>
              <a:ext cx="1574800" cy="1584014"/>
              <a:chOff x="1810769" y="2556701"/>
              <a:chExt cx="2455238" cy="2469603"/>
            </a:xfrm>
          </p:grpSpPr>
          <p:pic>
            <p:nvPicPr>
              <p:cNvPr id="23" name="图片 22">
                <a:extLst>
                  <a:ext uri="{FF2B5EF4-FFF2-40B4-BE49-F238E27FC236}">
                    <a16:creationId xmlns:a16="http://schemas.microsoft.com/office/drawing/2014/main" id="{9EA82691-7641-48D6-BDDF-0412F198E71F}"/>
                  </a:ext>
                </a:extLst>
              </p:cNvPr>
              <p:cNvPicPr>
                <a:picLocks noChangeAspect="1"/>
              </p:cNvPicPr>
              <p:nvPr/>
            </p:nvPicPr>
            <p:blipFill>
              <a:blip r:embed="rId3"/>
              <a:stretch>
                <a:fillRect/>
              </a:stretch>
            </p:blipFill>
            <p:spPr>
              <a:xfrm>
                <a:off x="1810769" y="2556701"/>
                <a:ext cx="2426663" cy="1711559"/>
              </a:xfrm>
              <a:prstGeom prst="rect">
                <a:avLst/>
              </a:prstGeom>
            </p:spPr>
          </p:pic>
          <p:pic>
            <p:nvPicPr>
              <p:cNvPr id="24" name="图片 23">
                <a:extLst>
                  <a:ext uri="{FF2B5EF4-FFF2-40B4-BE49-F238E27FC236}">
                    <a16:creationId xmlns:a16="http://schemas.microsoft.com/office/drawing/2014/main" id="{EA7F91E9-99BE-41DE-A43A-05A273051D94}"/>
                  </a:ext>
                </a:extLst>
              </p:cNvPr>
              <p:cNvPicPr>
                <a:picLocks noChangeAspect="1"/>
              </p:cNvPicPr>
              <p:nvPr/>
            </p:nvPicPr>
            <p:blipFill>
              <a:blip r:embed="rId3"/>
              <a:stretch>
                <a:fillRect/>
              </a:stretch>
            </p:blipFill>
            <p:spPr>
              <a:xfrm flipH="1" flipV="1">
                <a:off x="1839344" y="3314745"/>
                <a:ext cx="2426663" cy="1711559"/>
              </a:xfrm>
              <a:prstGeom prst="rect">
                <a:avLst/>
              </a:prstGeom>
            </p:spPr>
          </p:pic>
          <p:sp>
            <p:nvSpPr>
              <p:cNvPr id="25" name="椭圆 24">
                <a:extLst>
                  <a:ext uri="{FF2B5EF4-FFF2-40B4-BE49-F238E27FC236}">
                    <a16:creationId xmlns:a16="http://schemas.microsoft.com/office/drawing/2014/main" id="{A43A60FD-4DAF-4840-8D5A-981DFA2D1AF3}"/>
                  </a:ext>
                </a:extLst>
              </p:cNvPr>
              <p:cNvSpPr/>
              <p:nvPr/>
            </p:nvSpPr>
            <p:spPr>
              <a:xfrm>
                <a:off x="2124215" y="2896380"/>
                <a:ext cx="1799770" cy="17997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 name="椭圆 24">
              <a:extLst>
                <a:ext uri="{FF2B5EF4-FFF2-40B4-BE49-F238E27FC236}">
                  <a16:creationId xmlns:a16="http://schemas.microsoft.com/office/drawing/2014/main" id="{4649B19A-AB2E-4164-8EEE-91DE3C82B987}"/>
                </a:ext>
              </a:extLst>
            </p:cNvPr>
            <p:cNvSpPr/>
            <p:nvPr/>
          </p:nvSpPr>
          <p:spPr>
            <a:xfrm>
              <a:off x="5757004" y="2181958"/>
              <a:ext cx="677990" cy="61769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0D22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0" name="组合 29">
            <a:extLst>
              <a:ext uri="{FF2B5EF4-FFF2-40B4-BE49-F238E27FC236}">
                <a16:creationId xmlns:a16="http://schemas.microsoft.com/office/drawing/2014/main" id="{E60478A4-BCC7-4CB3-A4D9-3FA88F20E4DA}"/>
              </a:ext>
            </a:extLst>
          </p:cNvPr>
          <p:cNvGrpSpPr/>
          <p:nvPr/>
        </p:nvGrpSpPr>
        <p:grpSpPr>
          <a:xfrm>
            <a:off x="8321680" y="2495845"/>
            <a:ext cx="1574800" cy="1584014"/>
            <a:chOff x="1810769" y="2556701"/>
            <a:chExt cx="2455238" cy="2469603"/>
          </a:xfrm>
        </p:grpSpPr>
        <p:pic>
          <p:nvPicPr>
            <p:cNvPr id="32" name="图片 31">
              <a:extLst>
                <a:ext uri="{FF2B5EF4-FFF2-40B4-BE49-F238E27FC236}">
                  <a16:creationId xmlns:a16="http://schemas.microsoft.com/office/drawing/2014/main" id="{988EA425-A54F-4722-9823-A91D74E64FD5}"/>
                </a:ext>
              </a:extLst>
            </p:cNvPr>
            <p:cNvPicPr>
              <a:picLocks noChangeAspect="1"/>
            </p:cNvPicPr>
            <p:nvPr/>
          </p:nvPicPr>
          <p:blipFill>
            <a:blip r:embed="rId3"/>
            <a:stretch>
              <a:fillRect/>
            </a:stretch>
          </p:blipFill>
          <p:spPr>
            <a:xfrm>
              <a:off x="1810769" y="2556701"/>
              <a:ext cx="2426663" cy="1711559"/>
            </a:xfrm>
            <a:prstGeom prst="rect">
              <a:avLst/>
            </a:prstGeom>
          </p:spPr>
        </p:pic>
        <p:pic>
          <p:nvPicPr>
            <p:cNvPr id="33" name="图片 32">
              <a:extLst>
                <a:ext uri="{FF2B5EF4-FFF2-40B4-BE49-F238E27FC236}">
                  <a16:creationId xmlns:a16="http://schemas.microsoft.com/office/drawing/2014/main" id="{FB48754D-92BC-4154-9DC0-85CEEA57AEFD}"/>
                </a:ext>
              </a:extLst>
            </p:cNvPr>
            <p:cNvPicPr>
              <a:picLocks noChangeAspect="1"/>
            </p:cNvPicPr>
            <p:nvPr/>
          </p:nvPicPr>
          <p:blipFill>
            <a:blip r:embed="rId3"/>
            <a:stretch>
              <a:fillRect/>
            </a:stretch>
          </p:blipFill>
          <p:spPr>
            <a:xfrm flipH="1" flipV="1">
              <a:off x="1839344" y="3314745"/>
              <a:ext cx="2426663" cy="1711559"/>
            </a:xfrm>
            <a:prstGeom prst="rect">
              <a:avLst/>
            </a:prstGeom>
          </p:spPr>
        </p:pic>
        <p:sp>
          <p:nvSpPr>
            <p:cNvPr id="34" name="椭圆 33">
              <a:extLst>
                <a:ext uri="{FF2B5EF4-FFF2-40B4-BE49-F238E27FC236}">
                  <a16:creationId xmlns:a16="http://schemas.microsoft.com/office/drawing/2014/main" id="{2BADD9FD-B691-43EA-929E-2EC154400C27}"/>
                </a:ext>
              </a:extLst>
            </p:cNvPr>
            <p:cNvSpPr/>
            <p:nvPr/>
          </p:nvSpPr>
          <p:spPr>
            <a:xfrm>
              <a:off x="2124215" y="2896380"/>
              <a:ext cx="1799770" cy="179977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椭圆 24">
            <a:extLst>
              <a:ext uri="{FF2B5EF4-FFF2-40B4-BE49-F238E27FC236}">
                <a16:creationId xmlns:a16="http://schemas.microsoft.com/office/drawing/2014/main" id="{CD317993-A731-414E-905F-DA2C132CF652}"/>
              </a:ext>
            </a:extLst>
          </p:cNvPr>
          <p:cNvSpPr/>
          <p:nvPr/>
        </p:nvSpPr>
        <p:spPr>
          <a:xfrm>
            <a:off x="8840656" y="2982058"/>
            <a:ext cx="677990" cy="617698"/>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rgbClr val="0D22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35" name="组合 34">
            <a:extLst>
              <a:ext uri="{FF2B5EF4-FFF2-40B4-BE49-F238E27FC236}">
                <a16:creationId xmlns:a16="http://schemas.microsoft.com/office/drawing/2014/main" id="{84ADB5BF-C4CF-4A6D-8C40-D0025CDC41A6}"/>
              </a:ext>
            </a:extLst>
          </p:cNvPr>
          <p:cNvGrpSpPr/>
          <p:nvPr/>
        </p:nvGrpSpPr>
        <p:grpSpPr>
          <a:xfrm>
            <a:off x="1752749" y="4348200"/>
            <a:ext cx="2241974" cy="1564403"/>
            <a:chOff x="4376226" y="4479046"/>
            <a:chExt cx="2241974" cy="1564403"/>
          </a:xfrm>
        </p:grpSpPr>
        <p:sp>
          <p:nvSpPr>
            <p:cNvPr id="36" name="矩形 35">
              <a:extLst>
                <a:ext uri="{FF2B5EF4-FFF2-40B4-BE49-F238E27FC236}">
                  <a16:creationId xmlns:a16="http://schemas.microsoft.com/office/drawing/2014/main" id="{8EC89A99-1C4B-4158-B4DC-A23EE524FEC1}"/>
                </a:ext>
              </a:extLst>
            </p:cNvPr>
            <p:cNvSpPr/>
            <p:nvPr/>
          </p:nvSpPr>
          <p:spPr>
            <a:xfrm>
              <a:off x="4528122" y="4875180"/>
              <a:ext cx="1938182" cy="1168269"/>
            </a:xfrm>
            <a:prstGeom prst="rect">
              <a:avLst/>
            </a:prstGeom>
          </p:spPr>
          <p:txBody>
            <a:bodyPr wrap="square">
              <a:spAutoFit/>
              <a:scene3d>
                <a:camera prst="orthographicFront"/>
                <a:lightRig rig="threePt" dir="t"/>
              </a:scene3d>
              <a:sp3d contourW="12700"/>
            </a:bodyPr>
            <a:lstStyle/>
            <a:p>
              <a:pPr lvl="0" algn="ct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 </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37" name="矩形 36">
              <a:extLst>
                <a:ext uri="{FF2B5EF4-FFF2-40B4-BE49-F238E27FC236}">
                  <a16:creationId xmlns:a16="http://schemas.microsoft.com/office/drawing/2014/main" id="{7F4A1E5C-5ED3-4EAB-A54A-D5CAE17AB566}"/>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38" name="组合 37">
            <a:extLst>
              <a:ext uri="{FF2B5EF4-FFF2-40B4-BE49-F238E27FC236}">
                <a16:creationId xmlns:a16="http://schemas.microsoft.com/office/drawing/2014/main" id="{A180EE8B-A989-4D06-BD8D-29009B1D8B58}"/>
              </a:ext>
            </a:extLst>
          </p:cNvPr>
          <p:cNvGrpSpPr/>
          <p:nvPr/>
        </p:nvGrpSpPr>
        <p:grpSpPr>
          <a:xfrm>
            <a:off x="4947521" y="4302200"/>
            <a:ext cx="2241974" cy="1564403"/>
            <a:chOff x="4376226" y="4479046"/>
            <a:chExt cx="2241974" cy="1564403"/>
          </a:xfrm>
        </p:grpSpPr>
        <p:sp>
          <p:nvSpPr>
            <p:cNvPr id="39" name="矩形 38">
              <a:extLst>
                <a:ext uri="{FF2B5EF4-FFF2-40B4-BE49-F238E27FC236}">
                  <a16:creationId xmlns:a16="http://schemas.microsoft.com/office/drawing/2014/main" id="{C47FA278-E63F-4B22-983D-D58528E0EE56}"/>
                </a:ext>
              </a:extLst>
            </p:cNvPr>
            <p:cNvSpPr/>
            <p:nvPr/>
          </p:nvSpPr>
          <p:spPr>
            <a:xfrm>
              <a:off x="4528122" y="4875180"/>
              <a:ext cx="1938182" cy="1168269"/>
            </a:xfrm>
            <a:prstGeom prst="rect">
              <a:avLst/>
            </a:prstGeom>
          </p:spPr>
          <p:txBody>
            <a:bodyPr wrap="square">
              <a:spAutoFit/>
              <a:scene3d>
                <a:camera prst="orthographicFront"/>
                <a:lightRig rig="threePt" dir="t"/>
              </a:scene3d>
              <a:sp3d contourW="12700"/>
            </a:bodyPr>
            <a:lstStyle/>
            <a:p>
              <a:pPr lvl="0" algn="ct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 </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40" name="矩形 39">
              <a:extLst>
                <a:ext uri="{FF2B5EF4-FFF2-40B4-BE49-F238E27FC236}">
                  <a16:creationId xmlns:a16="http://schemas.microsoft.com/office/drawing/2014/main" id="{D3597B24-D60A-4EA1-83D3-1CBAC42A25BB}"/>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41" name="组合 40">
            <a:extLst>
              <a:ext uri="{FF2B5EF4-FFF2-40B4-BE49-F238E27FC236}">
                <a16:creationId xmlns:a16="http://schemas.microsoft.com/office/drawing/2014/main" id="{534A54C1-48AF-4390-8530-6FC120C8E8E6}"/>
              </a:ext>
            </a:extLst>
          </p:cNvPr>
          <p:cNvGrpSpPr/>
          <p:nvPr/>
        </p:nvGrpSpPr>
        <p:grpSpPr>
          <a:xfrm>
            <a:off x="8169784" y="4348200"/>
            <a:ext cx="2241974" cy="1564403"/>
            <a:chOff x="4376226" y="4479046"/>
            <a:chExt cx="2241974" cy="1564403"/>
          </a:xfrm>
        </p:grpSpPr>
        <p:sp>
          <p:nvSpPr>
            <p:cNvPr id="42" name="矩形 41">
              <a:extLst>
                <a:ext uri="{FF2B5EF4-FFF2-40B4-BE49-F238E27FC236}">
                  <a16:creationId xmlns:a16="http://schemas.microsoft.com/office/drawing/2014/main" id="{504B27DC-7B4A-40F5-A141-E5E08F3A50B9}"/>
                </a:ext>
              </a:extLst>
            </p:cNvPr>
            <p:cNvSpPr/>
            <p:nvPr/>
          </p:nvSpPr>
          <p:spPr>
            <a:xfrm>
              <a:off x="4528122" y="4875180"/>
              <a:ext cx="1938182" cy="1168269"/>
            </a:xfrm>
            <a:prstGeom prst="rect">
              <a:avLst/>
            </a:prstGeom>
          </p:spPr>
          <p:txBody>
            <a:bodyPr wrap="square">
              <a:spAutoFit/>
              <a:scene3d>
                <a:camera prst="orthographicFront"/>
                <a:lightRig rig="threePt" dir="t"/>
              </a:scene3d>
              <a:sp3d contourW="12700"/>
            </a:bodyPr>
            <a:lstStyle/>
            <a:p>
              <a:pPr lvl="0" algn="ct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点击此处输入相关文本内容点击此处输入相关文本内容点击此处输入相关文本内容 </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43" name="矩形 42">
              <a:extLst>
                <a:ext uri="{FF2B5EF4-FFF2-40B4-BE49-F238E27FC236}">
                  <a16:creationId xmlns:a16="http://schemas.microsoft.com/office/drawing/2014/main" id="{033CF0DB-EA73-491D-BB6E-7672B1078030}"/>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Tree>
    <p:extLst>
      <p:ext uri="{BB962C8B-B14F-4D97-AF65-F5344CB8AC3E}">
        <p14:creationId xmlns:p14="http://schemas.microsoft.com/office/powerpoint/2010/main" val="17662120"/>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strVal val="4*#ppt_w"/>
                                          </p:val>
                                        </p:tav>
                                        <p:tav tm="100000">
                                          <p:val>
                                            <p:strVal val="#ppt_w"/>
                                          </p:val>
                                        </p:tav>
                                      </p:tavLst>
                                    </p:anim>
                                    <p:anim calcmode="lin" valueType="num">
                                      <p:cBhvr>
                                        <p:cTn id="13" dur="500" fill="hold"/>
                                        <p:tgtEl>
                                          <p:spTgt spid="19"/>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ppt_x"/>
                                          </p:val>
                                        </p:tav>
                                        <p:tav tm="100000">
                                          <p:val>
                                            <p:strVal val="#ppt_x"/>
                                          </p:val>
                                        </p:tav>
                                      </p:tavLst>
                                    </p:anim>
                                    <p:anim calcmode="lin" valueType="num">
                                      <p:cBhvr additive="base">
                                        <p:cTn id="23" dur="500" fill="hold"/>
                                        <p:tgtEl>
                                          <p:spTgt spid="3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63DBB40-CC88-48CA-A212-D7E738374C59}"/>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大数据时代的机遇与挑战</a:t>
            </a:r>
          </a:p>
        </p:txBody>
      </p:sp>
      <p:grpSp>
        <p:nvGrpSpPr>
          <p:cNvPr id="5" name="Group 4">
            <a:extLst>
              <a:ext uri="{FF2B5EF4-FFF2-40B4-BE49-F238E27FC236}">
                <a16:creationId xmlns:a16="http://schemas.microsoft.com/office/drawing/2014/main" id="{5B178160-5F4C-417A-9B91-D519DE9A69C7}"/>
              </a:ext>
            </a:extLst>
          </p:cNvPr>
          <p:cNvGrpSpPr>
            <a:grpSpLocks noChangeAspect="1"/>
          </p:cNvGrpSpPr>
          <p:nvPr/>
        </p:nvGrpSpPr>
        <p:grpSpPr bwMode="auto">
          <a:xfrm>
            <a:off x="3952900" y="2754387"/>
            <a:ext cx="4029380" cy="3115348"/>
            <a:chOff x="2329" y="786"/>
            <a:chExt cx="3022" cy="2347"/>
          </a:xfrm>
        </p:grpSpPr>
        <p:sp>
          <p:nvSpPr>
            <p:cNvPr id="6" name="Freeform 5">
              <a:extLst>
                <a:ext uri="{FF2B5EF4-FFF2-40B4-BE49-F238E27FC236}">
                  <a16:creationId xmlns:a16="http://schemas.microsoft.com/office/drawing/2014/main" id="{221CBFD0-01AD-4FC4-AAF4-DF1901614F4C}"/>
                </a:ext>
              </a:extLst>
            </p:cNvPr>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48977" tIns="24489" rIns="48977" bIns="24489"/>
            <a:lstStyle/>
            <a:p>
              <a:pPr eaLnBrk="1" hangingPunct="1">
                <a:lnSpc>
                  <a:spcPct val="120000"/>
                </a:lnSpc>
                <a:defRPr/>
              </a:pPr>
              <a:endParaRPr 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a:extLst>
                <a:ext uri="{FF2B5EF4-FFF2-40B4-BE49-F238E27FC236}">
                  <a16:creationId xmlns:a16="http://schemas.microsoft.com/office/drawing/2014/main" id="{E4E10F11-909A-4BB2-9987-353D452A90AC}"/>
                </a:ext>
              </a:extLst>
            </p:cNvPr>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48977" tIns="24489" rIns="48977" bIns="24489"/>
            <a:lstStyle/>
            <a:p>
              <a:pPr eaLnBrk="1" hangingPunct="1">
                <a:lnSpc>
                  <a:spcPct val="120000"/>
                </a:lnSpc>
                <a:defRPr/>
              </a:pPr>
              <a:endParaRPr 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a:extLst>
                <a:ext uri="{FF2B5EF4-FFF2-40B4-BE49-F238E27FC236}">
                  <a16:creationId xmlns:a16="http://schemas.microsoft.com/office/drawing/2014/main" id="{8A1EA120-E67F-48F2-BF83-FAEB0BCB29C6}"/>
                </a:ext>
              </a:extLst>
            </p:cNvPr>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chemeClr val="accent5"/>
            </a:solidFill>
            <a:ln>
              <a:noFill/>
            </a:ln>
          </p:spPr>
          <p:txBody>
            <a:bodyPr lIns="48977" tIns="24489" rIns="48977" bIns="24489"/>
            <a:lstStyle/>
            <a:p>
              <a:pPr eaLnBrk="1" hangingPunct="1">
                <a:lnSpc>
                  <a:spcPct val="120000"/>
                </a:lnSpc>
                <a:defRPr/>
              </a:pPr>
              <a:endParaRPr 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a:extLst>
                <a:ext uri="{FF2B5EF4-FFF2-40B4-BE49-F238E27FC236}">
                  <a16:creationId xmlns:a16="http://schemas.microsoft.com/office/drawing/2014/main" id="{5232DB43-FBE0-4A9B-9D06-4EC3B6ABE787}"/>
                </a:ext>
              </a:extLst>
            </p:cNvPr>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48977" tIns="24489" rIns="48977" bIns="24489"/>
            <a:lstStyle/>
            <a:p>
              <a:pPr eaLnBrk="1" hangingPunct="1">
                <a:lnSpc>
                  <a:spcPct val="120000"/>
                </a:lnSpc>
                <a:defRPr/>
              </a:pPr>
              <a:endParaRPr 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a:extLst>
                <a:ext uri="{FF2B5EF4-FFF2-40B4-BE49-F238E27FC236}">
                  <a16:creationId xmlns:a16="http://schemas.microsoft.com/office/drawing/2014/main" id="{7C1E39DE-AA5E-4476-817F-D4F61E6CB18F}"/>
                </a:ext>
              </a:extLst>
            </p:cNvPr>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chemeClr val="accent5"/>
            </a:solidFill>
            <a:ln>
              <a:noFill/>
            </a:ln>
          </p:spPr>
          <p:txBody>
            <a:bodyPr lIns="48977" tIns="24489" rIns="48977" bIns="24489"/>
            <a:lstStyle/>
            <a:p>
              <a:pPr eaLnBrk="1" hangingPunct="1">
                <a:lnSpc>
                  <a:spcPct val="120000"/>
                </a:lnSpc>
                <a:defRPr/>
              </a:pPr>
              <a:endParaRPr lang="en-US" sz="149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3" name="Rounded Rectangle 11">
            <a:extLst>
              <a:ext uri="{FF2B5EF4-FFF2-40B4-BE49-F238E27FC236}">
                <a16:creationId xmlns:a16="http://schemas.microsoft.com/office/drawing/2014/main" id="{37F49403-1AE3-43E3-B4C0-8C904FC5F898}"/>
              </a:ext>
            </a:extLst>
          </p:cNvPr>
          <p:cNvSpPr>
            <a:spLocks noChangeAspect="1"/>
          </p:cNvSpPr>
          <p:nvPr/>
        </p:nvSpPr>
        <p:spPr>
          <a:xfrm>
            <a:off x="4022139" y="2146004"/>
            <a:ext cx="719479" cy="717774"/>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20000"/>
              </a:lnSpc>
              <a:defRPr/>
            </a:pPr>
            <a:endParaRPr lang="en-US" sz="948"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 Placeholder 7">
            <a:extLst>
              <a:ext uri="{FF2B5EF4-FFF2-40B4-BE49-F238E27FC236}">
                <a16:creationId xmlns:a16="http://schemas.microsoft.com/office/drawing/2014/main" id="{C2196725-E4C3-4195-B836-2A41CBA2125F}"/>
              </a:ext>
            </a:extLst>
          </p:cNvPr>
          <p:cNvSpPr txBox="1"/>
          <p:nvPr/>
        </p:nvSpPr>
        <p:spPr>
          <a:xfrm>
            <a:off x="4079336" y="2237410"/>
            <a:ext cx="582506" cy="478016"/>
          </a:xfrm>
          <a:prstGeom prst="rect">
            <a:avLst/>
          </a:prstGeom>
        </p:spPr>
        <p:txBody>
          <a:bodyPr lIns="0" tIns="98328" rIns="0" bIns="98328"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s-ES_tradnl" sz="2140" noProof="1">
                <a:latin typeface="Arial" panose="020B0604020202020204" pitchFamily="34" charset="0"/>
                <a:ea typeface="微软雅黑" panose="020B0503020204020204" pitchFamily="34" charset="-122"/>
                <a:sym typeface="Arial" panose="020B0604020202020204" pitchFamily="34" charset="0"/>
              </a:rPr>
              <a:t>01</a:t>
            </a:r>
          </a:p>
        </p:txBody>
      </p:sp>
      <p:sp>
        <p:nvSpPr>
          <p:cNvPr id="15" name="Text Placeholder 7">
            <a:extLst>
              <a:ext uri="{FF2B5EF4-FFF2-40B4-BE49-F238E27FC236}">
                <a16:creationId xmlns:a16="http://schemas.microsoft.com/office/drawing/2014/main" id="{53A411CF-C258-4286-9DB2-4A6FFA8835F0}"/>
              </a:ext>
            </a:extLst>
          </p:cNvPr>
          <p:cNvSpPr txBox="1">
            <a:spLocks noChangeArrowheads="1"/>
          </p:cNvSpPr>
          <p:nvPr/>
        </p:nvSpPr>
        <p:spPr bwMode="auto">
          <a:xfrm>
            <a:off x="8308674" y="1993157"/>
            <a:ext cx="2684309" cy="3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8328" rIns="0" bIns="98328"/>
          <a:lstStyle/>
          <a:p>
            <a:pP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促进国家和社会发展</a:t>
            </a:r>
            <a:endParaRPr lang="es-ES_tradnl" altLang="en-US" dirty="0">
              <a:solidFill>
                <a:schemeClr val="bg1"/>
              </a:solidFill>
              <a:latin typeface="方正黑体简体" panose="02010601030101010101" pitchFamily="2" charset="-122"/>
              <a:ea typeface="方正黑体简体" panose="02010601030101010101" pitchFamily="2" charset="-122"/>
              <a:sym typeface="Arial" pitchFamily="34" charset="0"/>
            </a:endParaRPr>
          </a:p>
        </p:txBody>
      </p:sp>
      <p:sp>
        <p:nvSpPr>
          <p:cNvPr id="16" name="Text Placeholder 2">
            <a:extLst>
              <a:ext uri="{FF2B5EF4-FFF2-40B4-BE49-F238E27FC236}">
                <a16:creationId xmlns:a16="http://schemas.microsoft.com/office/drawing/2014/main" id="{0E358CF1-3D8B-4BA9-8E4D-3832FBFFAE35}"/>
              </a:ext>
            </a:extLst>
          </p:cNvPr>
          <p:cNvSpPr txBox="1">
            <a:spLocks noChangeArrowheads="1"/>
          </p:cNvSpPr>
          <p:nvPr/>
        </p:nvSpPr>
        <p:spPr bwMode="auto">
          <a:xfrm>
            <a:off x="8308675" y="2423222"/>
            <a:ext cx="2283366" cy="5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pPr>
            <a:r>
              <a:rPr lang="zh-CN" altLang="en-US" sz="1200" dirty="0">
                <a:solidFill>
                  <a:schemeClr val="bg1">
                    <a:lumMod val="85000"/>
                  </a:schemeClr>
                </a:solidFill>
                <a:latin typeface="方正黑体简体" panose="02010601030101010101" pitchFamily="2" charset="-122"/>
                <a:ea typeface="方正黑体简体" panose="02010601030101010101" pitchFamily="2" charset="-122"/>
              </a:rPr>
              <a:t>点击此处输入相关文本内容点击此处输入相关文本内容 </a:t>
            </a:r>
            <a:endParaRPr lang="en-US" altLang="zh-CN" sz="1000" dirty="0">
              <a:solidFill>
                <a:schemeClr val="bg1">
                  <a:lumMod val="85000"/>
                </a:schemeClr>
              </a:solidFill>
              <a:latin typeface="方正黑体简体" panose="02010601030101010101" pitchFamily="2" charset="-122"/>
              <a:ea typeface="方正黑体简体" panose="02010601030101010101" pitchFamily="2" charset="-122"/>
              <a:sym typeface="Arial" pitchFamily="34" charset="0"/>
            </a:endParaRPr>
          </a:p>
        </p:txBody>
      </p:sp>
      <p:sp>
        <p:nvSpPr>
          <p:cNvPr id="17" name="Rounded Rectangle 23">
            <a:extLst>
              <a:ext uri="{FF2B5EF4-FFF2-40B4-BE49-F238E27FC236}">
                <a16:creationId xmlns:a16="http://schemas.microsoft.com/office/drawing/2014/main" id="{A7C287DD-8C18-4E17-B2A4-F188074B66B8}"/>
              </a:ext>
            </a:extLst>
          </p:cNvPr>
          <p:cNvSpPr>
            <a:spLocks noChangeAspect="1"/>
          </p:cNvSpPr>
          <p:nvPr/>
        </p:nvSpPr>
        <p:spPr>
          <a:xfrm>
            <a:off x="7420846" y="2146004"/>
            <a:ext cx="719479" cy="717774"/>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20000"/>
              </a:lnSpc>
              <a:defRPr/>
            </a:pPr>
            <a:endParaRPr lang="en-US" sz="948"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 Placeholder 7">
            <a:extLst>
              <a:ext uri="{FF2B5EF4-FFF2-40B4-BE49-F238E27FC236}">
                <a16:creationId xmlns:a16="http://schemas.microsoft.com/office/drawing/2014/main" id="{9107B26B-B93D-4BDC-867A-2460F8A059BB}"/>
              </a:ext>
            </a:extLst>
          </p:cNvPr>
          <p:cNvSpPr txBox="1"/>
          <p:nvPr/>
        </p:nvSpPr>
        <p:spPr>
          <a:xfrm>
            <a:off x="7478044" y="2237410"/>
            <a:ext cx="582506" cy="478016"/>
          </a:xfrm>
          <a:prstGeom prst="rect">
            <a:avLst/>
          </a:prstGeom>
        </p:spPr>
        <p:txBody>
          <a:bodyPr lIns="0" tIns="98328" rIns="0" bIns="98328"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s-ES_tradnl" sz="2140" noProof="1">
                <a:latin typeface="Arial" panose="020B0604020202020204" pitchFamily="34" charset="0"/>
                <a:ea typeface="微软雅黑" panose="020B0503020204020204" pitchFamily="34" charset="-122"/>
                <a:sym typeface="Arial" panose="020B0604020202020204" pitchFamily="34" charset="0"/>
              </a:rPr>
              <a:t>02</a:t>
            </a:r>
          </a:p>
        </p:txBody>
      </p:sp>
      <p:sp>
        <p:nvSpPr>
          <p:cNvPr id="21" name="Rounded Rectangle 27">
            <a:extLst>
              <a:ext uri="{FF2B5EF4-FFF2-40B4-BE49-F238E27FC236}">
                <a16:creationId xmlns:a16="http://schemas.microsoft.com/office/drawing/2014/main" id="{318F303A-CFCF-4BA8-A204-341BE5E8E392}"/>
              </a:ext>
            </a:extLst>
          </p:cNvPr>
          <p:cNvSpPr>
            <a:spLocks noChangeAspect="1"/>
          </p:cNvSpPr>
          <p:nvPr/>
        </p:nvSpPr>
        <p:spPr>
          <a:xfrm>
            <a:off x="3972467" y="4931684"/>
            <a:ext cx="719479" cy="717773"/>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20000"/>
              </a:lnSpc>
              <a:defRPr/>
            </a:pPr>
            <a:endParaRPr lang="en-US" sz="948"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7">
            <a:extLst>
              <a:ext uri="{FF2B5EF4-FFF2-40B4-BE49-F238E27FC236}">
                <a16:creationId xmlns:a16="http://schemas.microsoft.com/office/drawing/2014/main" id="{AE47CDAE-F088-48E3-9D67-58FCC20D1DD3}"/>
              </a:ext>
            </a:extLst>
          </p:cNvPr>
          <p:cNvSpPr txBox="1"/>
          <p:nvPr/>
        </p:nvSpPr>
        <p:spPr>
          <a:xfrm>
            <a:off x="4031170" y="5023092"/>
            <a:ext cx="582506" cy="478017"/>
          </a:xfrm>
          <a:prstGeom prst="rect">
            <a:avLst/>
          </a:prstGeom>
          <a:solidFill>
            <a:srgbClr val="00AEEF"/>
          </a:solidFill>
        </p:spPr>
        <p:txBody>
          <a:bodyPr lIns="0" tIns="98328" rIns="0" bIns="98328"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s-ES_tradnl" sz="2140" noProof="1">
                <a:latin typeface="Arial" panose="020B0604020202020204" pitchFamily="34" charset="0"/>
                <a:ea typeface="微软雅黑" panose="020B0503020204020204" pitchFamily="34" charset="-122"/>
                <a:sym typeface="Arial" panose="020B0604020202020204" pitchFamily="34" charset="0"/>
              </a:rPr>
              <a:t>03</a:t>
            </a:r>
          </a:p>
        </p:txBody>
      </p:sp>
      <p:sp>
        <p:nvSpPr>
          <p:cNvPr id="25" name="Rounded Rectangle 16">
            <a:extLst>
              <a:ext uri="{FF2B5EF4-FFF2-40B4-BE49-F238E27FC236}">
                <a16:creationId xmlns:a16="http://schemas.microsoft.com/office/drawing/2014/main" id="{88A2DB5B-851B-46DF-9D42-CD0033C846C0}"/>
              </a:ext>
            </a:extLst>
          </p:cNvPr>
          <p:cNvSpPr>
            <a:spLocks noChangeAspect="1"/>
          </p:cNvSpPr>
          <p:nvPr/>
        </p:nvSpPr>
        <p:spPr>
          <a:xfrm>
            <a:off x="7420846" y="4931684"/>
            <a:ext cx="719479" cy="717773"/>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6550" tIns="43275" rIns="86550" bIns="43275" anchor="ctr"/>
          <a:lstStyle/>
          <a:p>
            <a:pPr algn="ctr" eaLnBrk="1" hangingPunct="1">
              <a:lnSpc>
                <a:spcPct val="120000"/>
              </a:lnSpc>
              <a:defRPr/>
            </a:pPr>
            <a:endParaRPr lang="en-US" sz="948"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7">
            <a:extLst>
              <a:ext uri="{FF2B5EF4-FFF2-40B4-BE49-F238E27FC236}">
                <a16:creationId xmlns:a16="http://schemas.microsoft.com/office/drawing/2014/main" id="{C9CDBDE1-6C1B-4B6F-9A7F-16B660C70DBC}"/>
              </a:ext>
            </a:extLst>
          </p:cNvPr>
          <p:cNvSpPr txBox="1"/>
          <p:nvPr/>
        </p:nvSpPr>
        <p:spPr>
          <a:xfrm>
            <a:off x="7478044" y="5023092"/>
            <a:ext cx="582506" cy="478017"/>
          </a:xfrm>
          <a:prstGeom prst="rect">
            <a:avLst/>
          </a:prstGeom>
        </p:spPr>
        <p:txBody>
          <a:bodyPr lIns="0" tIns="98328" rIns="0" bIns="98328"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es-ES_tradnl" sz="2140" noProof="1">
                <a:latin typeface="Arial" panose="020B0604020202020204" pitchFamily="34" charset="0"/>
                <a:ea typeface="微软雅黑" panose="020B0503020204020204" pitchFamily="34" charset="-122"/>
                <a:sym typeface="Arial" panose="020B0604020202020204" pitchFamily="34" charset="0"/>
              </a:rPr>
              <a:t>04</a:t>
            </a:r>
          </a:p>
        </p:txBody>
      </p:sp>
      <p:sp>
        <p:nvSpPr>
          <p:cNvPr id="27" name="Text Placeholder 7">
            <a:extLst>
              <a:ext uri="{FF2B5EF4-FFF2-40B4-BE49-F238E27FC236}">
                <a16:creationId xmlns:a16="http://schemas.microsoft.com/office/drawing/2014/main" id="{D6D31DAA-2EA3-4009-8CFB-6C2FE11C312C}"/>
              </a:ext>
            </a:extLst>
          </p:cNvPr>
          <p:cNvSpPr txBox="1">
            <a:spLocks noChangeArrowheads="1"/>
          </p:cNvSpPr>
          <p:nvPr/>
        </p:nvSpPr>
        <p:spPr bwMode="auto">
          <a:xfrm>
            <a:off x="8275790" y="4781087"/>
            <a:ext cx="2684309" cy="3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8328" rIns="0" bIns="98328"/>
          <a:lstStyle/>
          <a:p>
            <a:pP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促进国家和社会发展</a:t>
            </a:r>
            <a:endParaRPr lang="es-ES_tradnl" altLang="en-US" dirty="0">
              <a:solidFill>
                <a:schemeClr val="bg1"/>
              </a:solidFill>
              <a:latin typeface="方正黑体简体" panose="02010601030101010101" pitchFamily="2" charset="-122"/>
              <a:ea typeface="方正黑体简体" panose="02010601030101010101" pitchFamily="2" charset="-122"/>
              <a:sym typeface="Arial" pitchFamily="34" charset="0"/>
            </a:endParaRPr>
          </a:p>
        </p:txBody>
      </p:sp>
      <p:sp>
        <p:nvSpPr>
          <p:cNvPr id="28" name="Text Placeholder 2">
            <a:extLst>
              <a:ext uri="{FF2B5EF4-FFF2-40B4-BE49-F238E27FC236}">
                <a16:creationId xmlns:a16="http://schemas.microsoft.com/office/drawing/2014/main" id="{D6B0D880-4A3E-41BC-81A0-FC81420D8161}"/>
              </a:ext>
            </a:extLst>
          </p:cNvPr>
          <p:cNvSpPr txBox="1">
            <a:spLocks noChangeArrowheads="1"/>
          </p:cNvSpPr>
          <p:nvPr/>
        </p:nvSpPr>
        <p:spPr bwMode="auto">
          <a:xfrm>
            <a:off x="8275791" y="5211152"/>
            <a:ext cx="2283366" cy="5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pPr>
            <a:r>
              <a:rPr lang="zh-CN" altLang="en-US" sz="1200" dirty="0">
                <a:solidFill>
                  <a:schemeClr val="bg1">
                    <a:lumMod val="85000"/>
                  </a:schemeClr>
                </a:solidFill>
                <a:latin typeface="方正黑体简体" panose="02010601030101010101" pitchFamily="2" charset="-122"/>
                <a:ea typeface="方正黑体简体" panose="02010601030101010101" pitchFamily="2" charset="-122"/>
              </a:rPr>
              <a:t>点击此处输入相关文本内容点击此处输入相关文本内容 </a:t>
            </a:r>
            <a:endParaRPr lang="en-US" altLang="zh-CN" sz="1000" dirty="0">
              <a:solidFill>
                <a:schemeClr val="bg1">
                  <a:lumMod val="85000"/>
                </a:schemeClr>
              </a:solidFill>
              <a:latin typeface="方正黑体简体" panose="02010601030101010101" pitchFamily="2" charset="-122"/>
              <a:ea typeface="方正黑体简体" panose="02010601030101010101" pitchFamily="2" charset="-122"/>
              <a:sym typeface="Arial" pitchFamily="34" charset="0"/>
            </a:endParaRPr>
          </a:p>
        </p:txBody>
      </p:sp>
      <p:sp>
        <p:nvSpPr>
          <p:cNvPr id="29" name="Text Placeholder 7">
            <a:extLst>
              <a:ext uri="{FF2B5EF4-FFF2-40B4-BE49-F238E27FC236}">
                <a16:creationId xmlns:a16="http://schemas.microsoft.com/office/drawing/2014/main" id="{AACC552E-A059-4409-A963-DF03841A08EE}"/>
              </a:ext>
            </a:extLst>
          </p:cNvPr>
          <p:cNvSpPr txBox="1">
            <a:spLocks noChangeArrowheads="1"/>
          </p:cNvSpPr>
          <p:nvPr/>
        </p:nvSpPr>
        <p:spPr bwMode="auto">
          <a:xfrm>
            <a:off x="1045487" y="1993157"/>
            <a:ext cx="2684309" cy="3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8328" rIns="0" bIns="98328"/>
          <a:lstStyle/>
          <a:p>
            <a:pPr algn="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促进国家和社会发展</a:t>
            </a:r>
            <a:endParaRPr lang="es-ES_tradnl" altLang="en-US" dirty="0">
              <a:solidFill>
                <a:schemeClr val="bg1"/>
              </a:solidFill>
              <a:latin typeface="方正黑体简体" panose="02010601030101010101" pitchFamily="2" charset="-122"/>
              <a:ea typeface="方正黑体简体" panose="02010601030101010101" pitchFamily="2" charset="-122"/>
              <a:sym typeface="Arial" pitchFamily="34" charset="0"/>
            </a:endParaRPr>
          </a:p>
        </p:txBody>
      </p:sp>
      <p:sp>
        <p:nvSpPr>
          <p:cNvPr id="30" name="Text Placeholder 2">
            <a:extLst>
              <a:ext uri="{FF2B5EF4-FFF2-40B4-BE49-F238E27FC236}">
                <a16:creationId xmlns:a16="http://schemas.microsoft.com/office/drawing/2014/main" id="{D69FCE97-8AF9-4DA9-9046-F03ABD000086}"/>
              </a:ext>
            </a:extLst>
          </p:cNvPr>
          <p:cNvSpPr txBox="1">
            <a:spLocks noChangeArrowheads="1"/>
          </p:cNvSpPr>
          <p:nvPr/>
        </p:nvSpPr>
        <p:spPr bwMode="auto">
          <a:xfrm>
            <a:off x="1413546" y="2423222"/>
            <a:ext cx="2283366" cy="5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a:lnSpc>
                <a:spcPct val="150000"/>
              </a:lnSpc>
            </a:pPr>
            <a:r>
              <a:rPr lang="zh-CN" altLang="en-US" sz="1200" dirty="0">
                <a:solidFill>
                  <a:schemeClr val="bg1">
                    <a:lumMod val="85000"/>
                  </a:schemeClr>
                </a:solidFill>
                <a:latin typeface="方正黑体简体" panose="02010601030101010101" pitchFamily="2" charset="-122"/>
                <a:ea typeface="方正黑体简体" panose="02010601030101010101" pitchFamily="2" charset="-122"/>
              </a:rPr>
              <a:t>点击此处输入相关文本内容点击此处输入相关文本内容 </a:t>
            </a:r>
            <a:endParaRPr lang="en-US" altLang="zh-CN" sz="1000" dirty="0">
              <a:solidFill>
                <a:schemeClr val="bg1">
                  <a:lumMod val="85000"/>
                </a:schemeClr>
              </a:solidFill>
              <a:latin typeface="方正黑体简体" panose="02010601030101010101" pitchFamily="2" charset="-122"/>
              <a:ea typeface="方正黑体简体" panose="02010601030101010101" pitchFamily="2" charset="-122"/>
              <a:sym typeface="Arial" pitchFamily="34" charset="0"/>
            </a:endParaRPr>
          </a:p>
        </p:txBody>
      </p:sp>
      <p:sp>
        <p:nvSpPr>
          <p:cNvPr id="31" name="Text Placeholder 7">
            <a:extLst>
              <a:ext uri="{FF2B5EF4-FFF2-40B4-BE49-F238E27FC236}">
                <a16:creationId xmlns:a16="http://schemas.microsoft.com/office/drawing/2014/main" id="{CF073E54-CB5E-4ED7-82E0-E4BD2CE32438}"/>
              </a:ext>
            </a:extLst>
          </p:cNvPr>
          <p:cNvSpPr txBox="1">
            <a:spLocks noChangeArrowheads="1"/>
          </p:cNvSpPr>
          <p:nvPr/>
        </p:nvSpPr>
        <p:spPr bwMode="auto">
          <a:xfrm>
            <a:off x="1012603" y="4781087"/>
            <a:ext cx="2684309" cy="33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8328" rIns="0" bIns="98328"/>
          <a:lstStyle/>
          <a:p>
            <a:pPr algn="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促进国家和社会发展</a:t>
            </a:r>
            <a:endParaRPr lang="es-ES_tradnl" altLang="en-US" dirty="0">
              <a:solidFill>
                <a:schemeClr val="bg1"/>
              </a:solidFill>
              <a:latin typeface="方正黑体简体" panose="02010601030101010101" pitchFamily="2" charset="-122"/>
              <a:ea typeface="方正黑体简体" panose="02010601030101010101" pitchFamily="2" charset="-122"/>
              <a:sym typeface="Arial" pitchFamily="34" charset="0"/>
            </a:endParaRPr>
          </a:p>
        </p:txBody>
      </p:sp>
      <p:sp>
        <p:nvSpPr>
          <p:cNvPr id="32" name="Text Placeholder 2">
            <a:extLst>
              <a:ext uri="{FF2B5EF4-FFF2-40B4-BE49-F238E27FC236}">
                <a16:creationId xmlns:a16="http://schemas.microsoft.com/office/drawing/2014/main" id="{27D8A0EF-825F-43AA-B5BE-13128EDAB222}"/>
              </a:ext>
            </a:extLst>
          </p:cNvPr>
          <p:cNvSpPr txBox="1">
            <a:spLocks noChangeArrowheads="1"/>
          </p:cNvSpPr>
          <p:nvPr/>
        </p:nvSpPr>
        <p:spPr bwMode="auto">
          <a:xfrm>
            <a:off x="1413546" y="5211152"/>
            <a:ext cx="2283366" cy="5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a:lnSpc>
                <a:spcPct val="150000"/>
              </a:lnSpc>
            </a:pPr>
            <a:r>
              <a:rPr lang="zh-CN" altLang="en-US" sz="1200" dirty="0">
                <a:solidFill>
                  <a:schemeClr val="bg1">
                    <a:lumMod val="85000"/>
                  </a:schemeClr>
                </a:solidFill>
                <a:latin typeface="方正黑体简体" panose="02010601030101010101" pitchFamily="2" charset="-122"/>
                <a:ea typeface="方正黑体简体" panose="02010601030101010101" pitchFamily="2" charset="-122"/>
              </a:rPr>
              <a:t>点击此处输入相关文本内容点击此处输入相关文本内容 </a:t>
            </a:r>
            <a:endParaRPr lang="en-US" altLang="zh-CN" sz="1000" dirty="0">
              <a:solidFill>
                <a:schemeClr val="bg1">
                  <a:lumMod val="85000"/>
                </a:schemeClr>
              </a:solidFill>
              <a:latin typeface="方正黑体简体" panose="02010601030101010101" pitchFamily="2" charset="-122"/>
              <a:ea typeface="方正黑体简体" panose="02010601030101010101" pitchFamily="2" charset="-122"/>
              <a:sym typeface="Arial" pitchFamily="34" charset="0"/>
            </a:endParaRPr>
          </a:p>
        </p:txBody>
      </p:sp>
    </p:spTree>
    <p:extLst>
      <p:ext uri="{BB962C8B-B14F-4D97-AF65-F5344CB8AC3E}">
        <p14:creationId xmlns:p14="http://schemas.microsoft.com/office/powerpoint/2010/main" val="2301604176"/>
      </p:ext>
    </p:extLst>
  </p:cSld>
  <p:clrMapOvr>
    <a:masterClrMapping/>
  </p:clrMapOvr>
  <mc:AlternateContent xmlns:mc="http://schemas.openxmlformats.org/markup-compatibility/2006" xmlns:p14="http://schemas.microsoft.com/office/powerpoint/2010/main">
    <mc:Choice Requires="p14">
      <p:transition p14:dur="250" advClick="0" advTm="6000">
        <p14:shred/>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 calcmode="lin" valueType="num">
                                      <p:cBhvr>
                                        <p:cTn id="2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4">
                                            <p:txEl>
                                              <p:pRg st="0" end="0"/>
                                            </p:txEl>
                                          </p:spTgt>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p:cTn id="28"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5">
                                            <p:txEl>
                                              <p:pRg st="0" end="0"/>
                                            </p:txEl>
                                          </p:spTgt>
                                        </p:tgtEl>
                                      </p:cBhvr>
                                    </p:animEffect>
                                  </p:childTnLst>
                                </p:cTn>
                              </p:par>
                            </p:childTnLst>
                          </p:cTn>
                        </p:par>
                        <p:par>
                          <p:cTn id="31" fill="hold">
                            <p:stCondLst>
                              <p:cond delay="2500"/>
                            </p:stCondLst>
                            <p:childTnLst>
                              <p:par>
                                <p:cTn id="32" presetID="23" presetClass="entr" presetSubtype="16" fill="hold" grpId="0" nodeType="afterEffect">
                                  <p:stCondLst>
                                    <p:cond delay="0"/>
                                  </p:stCondLst>
                                  <p:childTnLst>
                                    <p:set>
                                      <p:cBhvr>
                                        <p:cTn id="33" dur="1" fill="hold">
                                          <p:stCondLst>
                                            <p:cond delay="0"/>
                                          </p:stCondLst>
                                        </p:cTn>
                                        <p:tgtEl>
                                          <p:spTgt spid="16">
                                            <p:txEl>
                                              <p:pRg st="0" end="0"/>
                                            </p:txEl>
                                          </p:spTgt>
                                        </p:tgtEl>
                                        <p:attrNameLst>
                                          <p:attrName>style.visibility</p:attrName>
                                        </p:attrNameLst>
                                      </p:cBhvr>
                                      <p:to>
                                        <p:strVal val="visible"/>
                                      </p:to>
                                    </p:set>
                                    <p:anim calcmode="lin" valueType="num">
                                      <p:cBhvr>
                                        <p:cTn id="34"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6">
                                            <p:txEl>
                                              <p:pRg st="0" end="0"/>
                                            </p:txEl>
                                          </p:spTgt>
                                        </p:tgtEl>
                                        <p:attrNameLst>
                                          <p:attrName>ppt_h</p:attrName>
                                        </p:attrNameLst>
                                      </p:cBhvr>
                                      <p:tavLst>
                                        <p:tav tm="0">
                                          <p:val>
                                            <p:fltVal val="0"/>
                                          </p:val>
                                        </p:tav>
                                        <p:tav tm="100000">
                                          <p:val>
                                            <p:strVal val="#ppt_h"/>
                                          </p:val>
                                        </p:tav>
                                      </p:tavLst>
                                    </p:anim>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p:cTn id="4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7" dur="500"/>
                                        <p:tgtEl>
                                          <p:spTgt spid="18">
                                            <p:txEl>
                                              <p:pRg st="0" end="0"/>
                                            </p:txEl>
                                          </p:spTgt>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 calcmode="lin" valueType="num">
                                      <p:cBhvr>
                                        <p:cTn id="57" dur="500" fill="hold"/>
                                        <p:tgtEl>
                                          <p:spTgt spid="22">
                                            <p:bg/>
                                          </p:spTgt>
                                        </p:tgtEl>
                                        <p:attrNameLst>
                                          <p:attrName>ppt_w</p:attrName>
                                        </p:attrNameLst>
                                      </p:cBhvr>
                                      <p:tavLst>
                                        <p:tav tm="0">
                                          <p:val>
                                            <p:fltVal val="0"/>
                                          </p:val>
                                        </p:tav>
                                        <p:tav tm="100000">
                                          <p:val>
                                            <p:strVal val="#ppt_w"/>
                                          </p:val>
                                        </p:tav>
                                      </p:tavLst>
                                    </p:anim>
                                    <p:anim calcmode="lin" valueType="num">
                                      <p:cBhvr>
                                        <p:cTn id="58" dur="500" fill="hold"/>
                                        <p:tgtEl>
                                          <p:spTgt spid="22">
                                            <p:bg/>
                                          </p:spTgt>
                                        </p:tgtEl>
                                        <p:attrNameLst>
                                          <p:attrName>ppt_h</p:attrName>
                                        </p:attrNameLst>
                                      </p:cBhvr>
                                      <p:tavLst>
                                        <p:tav tm="0">
                                          <p:val>
                                            <p:fltVal val="0"/>
                                          </p:val>
                                        </p:tav>
                                        <p:tav tm="100000">
                                          <p:val>
                                            <p:strVal val="#ppt_h"/>
                                          </p:val>
                                        </p:tav>
                                      </p:tavLst>
                                    </p:anim>
                                    <p:animEffect transition="in" filter="fade">
                                      <p:cBhvr>
                                        <p:cTn id="59" dur="500"/>
                                        <p:tgtEl>
                                          <p:spTgt spid="22">
                                            <p:bg/>
                                          </p:spTgt>
                                        </p:tgtEl>
                                      </p:cBhvr>
                                    </p:animEffect>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22">
                                            <p:txEl>
                                              <p:pRg st="0" end="0"/>
                                            </p:txEl>
                                          </p:spTgt>
                                        </p:tgtEl>
                                        <p:attrNameLst>
                                          <p:attrName>style.visibility</p:attrName>
                                        </p:attrNameLst>
                                      </p:cBhvr>
                                      <p:to>
                                        <p:strVal val="visible"/>
                                      </p:to>
                                    </p:set>
                                    <p:anim calcmode="lin" valueType="num">
                                      <p:cBhvr>
                                        <p:cTn id="63"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22">
                                            <p:txEl>
                                              <p:pRg st="0" end="0"/>
                                            </p:txEl>
                                          </p:spTgt>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26">
                                            <p:txEl>
                                              <p:pRg st="0" end="0"/>
                                            </p:txEl>
                                          </p:spTgt>
                                        </p:tgtEl>
                                        <p:attrNameLst>
                                          <p:attrName>style.visibility</p:attrName>
                                        </p:attrNameLst>
                                      </p:cBhvr>
                                      <p:to>
                                        <p:strVal val="visible"/>
                                      </p:to>
                                    </p:set>
                                    <p:anim calcmode="lin" valueType="num">
                                      <p:cBhvr>
                                        <p:cTn id="75"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26">
                                            <p:txEl>
                                              <p:pRg st="0" end="0"/>
                                            </p:txEl>
                                          </p:spTgt>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27">
                                            <p:txEl>
                                              <p:pRg st="0" end="0"/>
                                            </p:txEl>
                                          </p:spTgt>
                                        </p:tgtEl>
                                        <p:attrNameLst>
                                          <p:attrName>style.visibility</p:attrName>
                                        </p:attrNameLst>
                                      </p:cBhvr>
                                      <p:to>
                                        <p:strVal val="visible"/>
                                      </p:to>
                                    </p:set>
                                    <p:anim calcmode="lin" valueType="num">
                                      <p:cBhvr>
                                        <p:cTn id="8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27">
                                            <p:txEl>
                                              <p:pRg st="0" end="0"/>
                                            </p:txEl>
                                          </p:spTgt>
                                        </p:tgtEl>
                                      </p:cBhvr>
                                    </p:animEffect>
                                  </p:childTnLst>
                                </p:cTn>
                              </p:par>
                            </p:childTnLst>
                          </p:cTn>
                        </p:par>
                        <p:par>
                          <p:cTn id="84" fill="hold">
                            <p:stCondLst>
                              <p:cond delay="7000"/>
                            </p:stCondLst>
                            <p:childTnLst>
                              <p:par>
                                <p:cTn id="85" presetID="23" presetClass="entr" presetSubtype="16" fill="hold" grpId="0" nodeType="afterEffect">
                                  <p:stCondLst>
                                    <p:cond delay="0"/>
                                  </p:stCondLst>
                                  <p:childTnLst>
                                    <p:set>
                                      <p:cBhvr>
                                        <p:cTn id="86" dur="1" fill="hold">
                                          <p:stCondLst>
                                            <p:cond delay="0"/>
                                          </p:stCondLst>
                                        </p:cTn>
                                        <p:tgtEl>
                                          <p:spTgt spid="28">
                                            <p:txEl>
                                              <p:pRg st="0" end="0"/>
                                            </p:txEl>
                                          </p:spTgt>
                                        </p:tgtEl>
                                        <p:attrNameLst>
                                          <p:attrName>style.visibility</p:attrName>
                                        </p:attrNameLst>
                                      </p:cBhvr>
                                      <p:to>
                                        <p:strVal val="visible"/>
                                      </p:to>
                                    </p:set>
                                    <p:anim calcmode="lin" valueType="num">
                                      <p:cBhvr>
                                        <p:cTn id="87"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8">
                                            <p:txEl>
                                              <p:pRg st="0" end="0"/>
                                            </p:txEl>
                                          </p:spTgt>
                                        </p:tgtEl>
                                        <p:attrNameLst>
                                          <p:attrName>ppt_h</p:attrName>
                                        </p:attrNameLst>
                                      </p:cBhvr>
                                      <p:tavLst>
                                        <p:tav tm="0">
                                          <p:val>
                                            <p:fltVal val="0"/>
                                          </p:val>
                                        </p:tav>
                                        <p:tav tm="100000">
                                          <p:val>
                                            <p:strVal val="#ppt_h"/>
                                          </p:val>
                                        </p:tav>
                                      </p:tavLst>
                                    </p:anim>
                                  </p:childTnLst>
                                </p:cTn>
                              </p:par>
                            </p:childTnLst>
                          </p:cTn>
                        </p:par>
                        <p:par>
                          <p:cTn id="89" fill="hold">
                            <p:stCondLst>
                              <p:cond delay="7500"/>
                            </p:stCondLst>
                            <p:childTnLst>
                              <p:par>
                                <p:cTn id="90" presetID="53" presetClass="entr" presetSubtype="16" fill="hold" grpId="0" nodeType="afterEffect">
                                  <p:stCondLst>
                                    <p:cond delay="0"/>
                                  </p:stCondLst>
                                  <p:childTnLst>
                                    <p:set>
                                      <p:cBhvr>
                                        <p:cTn id="91" dur="1" fill="hold">
                                          <p:stCondLst>
                                            <p:cond delay="0"/>
                                          </p:stCondLst>
                                        </p:cTn>
                                        <p:tgtEl>
                                          <p:spTgt spid="29">
                                            <p:txEl>
                                              <p:pRg st="0" end="0"/>
                                            </p:txEl>
                                          </p:spTgt>
                                        </p:tgtEl>
                                        <p:attrNameLst>
                                          <p:attrName>style.visibility</p:attrName>
                                        </p:attrNameLst>
                                      </p:cBhvr>
                                      <p:to>
                                        <p:strVal val="visible"/>
                                      </p:to>
                                    </p:set>
                                    <p:anim calcmode="lin" valueType="num">
                                      <p:cBhvr>
                                        <p:cTn id="92"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29">
                                            <p:txEl>
                                              <p:pRg st="0" end="0"/>
                                            </p:txEl>
                                          </p:spTgt>
                                        </p:tgtEl>
                                      </p:cBhvr>
                                    </p:animEffect>
                                  </p:childTnLst>
                                </p:cTn>
                              </p:par>
                            </p:childTnLst>
                          </p:cTn>
                        </p:par>
                        <p:par>
                          <p:cTn id="95" fill="hold">
                            <p:stCondLst>
                              <p:cond delay="8000"/>
                            </p:stCondLst>
                            <p:childTnLst>
                              <p:par>
                                <p:cTn id="96" presetID="23" presetClass="entr" presetSubtype="16" fill="hold" grpId="0" nodeType="afterEffect">
                                  <p:stCondLst>
                                    <p:cond delay="0"/>
                                  </p:stCondLst>
                                  <p:childTnLst>
                                    <p:set>
                                      <p:cBhvr>
                                        <p:cTn id="97" dur="1" fill="hold">
                                          <p:stCondLst>
                                            <p:cond delay="0"/>
                                          </p:stCondLst>
                                        </p:cTn>
                                        <p:tgtEl>
                                          <p:spTgt spid="30">
                                            <p:txEl>
                                              <p:pRg st="0" end="0"/>
                                            </p:txEl>
                                          </p:spTgt>
                                        </p:tgtEl>
                                        <p:attrNameLst>
                                          <p:attrName>style.visibility</p:attrName>
                                        </p:attrNameLst>
                                      </p:cBhvr>
                                      <p:to>
                                        <p:strVal val="visible"/>
                                      </p:to>
                                    </p:set>
                                    <p:anim calcmode="lin" valueType="num">
                                      <p:cBhvr>
                                        <p:cTn id="98"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par>
                          <p:cTn id="100" fill="hold">
                            <p:stCondLst>
                              <p:cond delay="8500"/>
                            </p:stCondLst>
                            <p:childTnLst>
                              <p:par>
                                <p:cTn id="101" presetID="53" presetClass="entr" presetSubtype="16" fill="hold" grpId="0" nodeType="afterEffect">
                                  <p:stCondLst>
                                    <p:cond delay="0"/>
                                  </p:stCondLst>
                                  <p:childTnLst>
                                    <p:set>
                                      <p:cBhvr>
                                        <p:cTn id="102" dur="1" fill="hold">
                                          <p:stCondLst>
                                            <p:cond delay="0"/>
                                          </p:stCondLst>
                                        </p:cTn>
                                        <p:tgtEl>
                                          <p:spTgt spid="31">
                                            <p:txEl>
                                              <p:pRg st="0" end="0"/>
                                            </p:txEl>
                                          </p:spTgt>
                                        </p:tgtEl>
                                        <p:attrNameLst>
                                          <p:attrName>style.visibility</p:attrName>
                                        </p:attrNameLst>
                                      </p:cBhvr>
                                      <p:to>
                                        <p:strVal val="visible"/>
                                      </p:to>
                                    </p:set>
                                    <p:anim calcmode="lin" valueType="num">
                                      <p:cBhvr>
                                        <p:cTn id="10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04"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05" dur="500"/>
                                        <p:tgtEl>
                                          <p:spTgt spid="31">
                                            <p:txEl>
                                              <p:pRg st="0" end="0"/>
                                            </p:txEl>
                                          </p:spTgt>
                                        </p:tgtEl>
                                      </p:cBhvr>
                                    </p:animEffect>
                                  </p:childTnLst>
                                </p:cTn>
                              </p:par>
                            </p:childTnLst>
                          </p:cTn>
                        </p:par>
                        <p:par>
                          <p:cTn id="106" fill="hold">
                            <p:stCondLst>
                              <p:cond delay="9000"/>
                            </p:stCondLst>
                            <p:childTnLst>
                              <p:par>
                                <p:cTn id="107" presetID="23" presetClass="entr" presetSubtype="16" fill="hold" grpId="0" nodeType="afterEffect">
                                  <p:stCondLst>
                                    <p:cond delay="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p:cTn id="109"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3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14" grpId="0" build="p">
        <p:tmplLst>
          <p:tmpl lvl="1">
            <p:tnLst>
              <p:par>
                <p:cTn presetID="53" presetClass="entr" presetSubtype="16"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2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21" grpId="0" animBg="1"/>
      <p:bldP spid="22" grpId="0" build="p" animBg="1">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5" grpId="0" animBg="1"/>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2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childTnLst>
                </p:cTn>
              </p:par>
            </p:tnLst>
          </p:tmpl>
        </p:tmplLst>
      </p:bldP>
      <p:bldP spid="29" grpId="0" build="p">
        <p:tmplLst>
          <p:tmpl lvl="1">
            <p:tnLst>
              <p:par>
                <p:cTn presetID="53" presetClass="entr" presetSubtype="16"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2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childTnLst>
                </p:cTn>
              </p:par>
            </p:tnLst>
          </p:tmpl>
        </p:tmplLst>
      </p:bldP>
      <p:bldP spid="31" grpId="0" build="p">
        <p:tmplLst>
          <p:tmpl lvl="1">
            <p:tnLst>
              <p:par>
                <p:cTn presetID="53" presetClass="entr" presetSubtype="16"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23" presetClass="entr" presetSubtype="16"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childTnLst>
                </p:cTn>
              </p:par>
            </p:tnLst>
          </p:tmpl>
        </p:tmplLst>
      </p:b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B1E5AB-22FB-4E9C-8F01-99519D5F1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E9F22BD4-F2ED-4465-A96C-F3C5641FBB1B}"/>
              </a:ext>
            </a:extLst>
          </p:cNvPr>
          <p:cNvSpPr/>
          <p:nvPr/>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方正黑体简体" panose="02010601030101010101" pitchFamily="2" charset="-122"/>
              <a:ea typeface="方正黑体简体" panose="02010601030101010101" pitchFamily="2" charset="-122"/>
            </a:endParaRPr>
          </a:p>
        </p:txBody>
      </p:sp>
      <p:sp>
        <p:nvSpPr>
          <p:cNvPr id="2" name="矩形 1">
            <a:extLst>
              <a:ext uri="{FF2B5EF4-FFF2-40B4-BE49-F238E27FC236}">
                <a16:creationId xmlns:a16="http://schemas.microsoft.com/office/drawing/2014/main" id="{E1B098CE-F8EB-4279-82B4-8E16D33DCF23}"/>
              </a:ext>
            </a:extLst>
          </p:cNvPr>
          <p:cNvSpPr/>
          <p:nvPr/>
        </p:nvSpPr>
        <p:spPr>
          <a:xfrm>
            <a:off x="4306622" y="2506537"/>
            <a:ext cx="6272478" cy="1477328"/>
          </a:xfrm>
          <a:prstGeom prst="rect">
            <a:avLst/>
          </a:prstGeom>
        </p:spPr>
        <p:txBody>
          <a:bodyPr wrap="square" lIns="0" tIns="0" rIns="0" bIns="0">
            <a:spAutoFit/>
          </a:bodyPr>
          <a:lstStyle/>
          <a:p>
            <a:r>
              <a:rPr lang="zh-CN" altLang="en-US" sz="4800" spc="600" dirty="0">
                <a:solidFill>
                  <a:schemeClr val="bg1"/>
                </a:solidFill>
                <a:latin typeface="站酷酷黑" panose="02010600030101010101" pitchFamily="2" charset="-122"/>
                <a:ea typeface="站酷酷黑" panose="02010600030101010101" pitchFamily="2" charset="-122"/>
              </a:rPr>
              <a:t>大数据架构和具体实现</a:t>
            </a:r>
          </a:p>
        </p:txBody>
      </p:sp>
      <p:sp>
        <p:nvSpPr>
          <p:cNvPr id="3" name="TextBox 11">
            <a:extLst>
              <a:ext uri="{FF2B5EF4-FFF2-40B4-BE49-F238E27FC236}">
                <a16:creationId xmlns:a16="http://schemas.microsoft.com/office/drawing/2014/main" id="{1D5443CE-2EDE-4920-B57B-D9B907772372}"/>
              </a:ext>
            </a:extLst>
          </p:cNvPr>
          <p:cNvSpPr txBox="1"/>
          <p:nvPr/>
        </p:nvSpPr>
        <p:spPr>
          <a:xfrm>
            <a:off x="4195949" y="3983865"/>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 name="TextBox 11">
            <a:extLst>
              <a:ext uri="{FF2B5EF4-FFF2-40B4-BE49-F238E27FC236}">
                <a16:creationId xmlns:a16="http://schemas.microsoft.com/office/drawing/2014/main" id="{6D38EDAC-5C2D-4450-AD27-EB89414C2CCA}"/>
              </a:ext>
            </a:extLst>
          </p:cNvPr>
          <p:cNvSpPr txBox="1"/>
          <p:nvPr/>
        </p:nvSpPr>
        <p:spPr>
          <a:xfrm>
            <a:off x="4195949" y="4299550"/>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 name="矩形 4">
            <a:extLst>
              <a:ext uri="{FF2B5EF4-FFF2-40B4-BE49-F238E27FC236}">
                <a16:creationId xmlns:a16="http://schemas.microsoft.com/office/drawing/2014/main" id="{12634C2A-B867-42FC-B818-B7230C897412}"/>
              </a:ext>
            </a:extLst>
          </p:cNvPr>
          <p:cNvSpPr/>
          <p:nvPr/>
        </p:nvSpPr>
        <p:spPr>
          <a:xfrm>
            <a:off x="2446387" y="2106967"/>
            <a:ext cx="1278846" cy="2469582"/>
          </a:xfrm>
          <a:prstGeom prst="rect">
            <a:avLst/>
          </a:prstGeom>
          <a:solidFill>
            <a:schemeClr val="bg1">
              <a:alpha val="14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4000" b="1" dirty="0">
                <a:solidFill>
                  <a:schemeClr val="bg1"/>
                </a:solidFill>
                <a:latin typeface="站酷酷黑" panose="02010600030101010101" pitchFamily="2" charset="-122"/>
                <a:ea typeface="站酷酷黑" panose="02010600030101010101" pitchFamily="2" charset="-122"/>
              </a:rPr>
              <a:t>0 4</a:t>
            </a:r>
            <a:endParaRPr kumimoji="1" lang="en-US" altLang="zh-CN" sz="3200" b="1" dirty="0">
              <a:solidFill>
                <a:schemeClr val="bg1"/>
              </a:solidFill>
              <a:latin typeface="站酷酷黑" panose="02010600030101010101" pitchFamily="2" charset="-122"/>
              <a:ea typeface="站酷酷黑" panose="02010600030101010101" pitchFamily="2" charset="-122"/>
            </a:endParaRPr>
          </a:p>
        </p:txBody>
      </p:sp>
    </p:spTree>
    <p:extLst>
      <p:ext uri="{BB962C8B-B14F-4D97-AF65-F5344CB8AC3E}">
        <p14:creationId xmlns:p14="http://schemas.microsoft.com/office/powerpoint/2010/main" val="473752922"/>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ppt_w"/>
                                          </p:val>
                                        </p:tav>
                                        <p:tav tm="100000">
                                          <p:val>
                                            <p:strVal val="#ppt_w"/>
                                          </p:val>
                                        </p:tav>
                                      </p:tavLst>
                                    </p:anim>
                                    <p:anim calcmode="lin" valueType="num">
                                      <p:cBhvr>
                                        <p:cTn id="14" dur="500" fill="hold"/>
                                        <p:tgtEl>
                                          <p:spTgt spid="2"/>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750"/>
                            </p:stCondLst>
                            <p:childTnLst>
                              <p:par>
                                <p:cTn id="21" presetID="1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BC716428-0072-445F-8F6E-71273CDDA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矩形 27">
            <a:extLst>
              <a:ext uri="{FF2B5EF4-FFF2-40B4-BE49-F238E27FC236}">
                <a16:creationId xmlns:a16="http://schemas.microsoft.com/office/drawing/2014/main" id="{9F441D0D-486A-424A-8201-0E9A912C9A5F}"/>
              </a:ext>
            </a:extLst>
          </p:cNvPr>
          <p:cNvSpPr/>
          <p:nvPr/>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站酷酷黑" panose="02010600030101010101" pitchFamily="2" charset="-122"/>
              <a:ea typeface="站酷酷黑" panose="02010600030101010101" pitchFamily="2" charset="-122"/>
            </a:endParaRPr>
          </a:p>
        </p:txBody>
      </p:sp>
      <p:grpSp>
        <p:nvGrpSpPr>
          <p:cNvPr id="34" name="组合 33">
            <a:extLst>
              <a:ext uri="{FF2B5EF4-FFF2-40B4-BE49-F238E27FC236}">
                <a16:creationId xmlns:a16="http://schemas.microsoft.com/office/drawing/2014/main" id="{DDA77DBE-0AA8-4E3E-8B5F-FC6E88612D71}"/>
              </a:ext>
            </a:extLst>
          </p:cNvPr>
          <p:cNvGrpSpPr/>
          <p:nvPr/>
        </p:nvGrpSpPr>
        <p:grpSpPr>
          <a:xfrm>
            <a:off x="1648460" y="2759237"/>
            <a:ext cx="9337040" cy="2520689"/>
            <a:chOff x="1412240" y="2609365"/>
            <a:chExt cx="9337040" cy="2520689"/>
          </a:xfrm>
        </p:grpSpPr>
        <p:grpSp>
          <p:nvGrpSpPr>
            <p:cNvPr id="35" name="组合 34">
              <a:extLst>
                <a:ext uri="{FF2B5EF4-FFF2-40B4-BE49-F238E27FC236}">
                  <a16:creationId xmlns:a16="http://schemas.microsoft.com/office/drawing/2014/main" id="{0AAD910F-2330-4EF9-A51D-090029F349D9}"/>
                </a:ext>
              </a:extLst>
            </p:cNvPr>
            <p:cNvGrpSpPr/>
            <p:nvPr/>
          </p:nvGrpSpPr>
          <p:grpSpPr>
            <a:xfrm>
              <a:off x="1412240" y="2702559"/>
              <a:ext cx="4099560" cy="579120"/>
              <a:chOff x="1595120" y="2733040"/>
              <a:chExt cx="4099560" cy="579120"/>
            </a:xfrm>
          </p:grpSpPr>
          <p:sp>
            <p:nvSpPr>
              <p:cNvPr id="45" name="椭圆 44">
                <a:extLst>
                  <a:ext uri="{FF2B5EF4-FFF2-40B4-BE49-F238E27FC236}">
                    <a16:creationId xmlns:a16="http://schemas.microsoft.com/office/drawing/2014/main" id="{5751E60D-08DC-4D8F-AAC6-11E5DB6402B5}"/>
                  </a:ext>
                </a:extLst>
              </p:cNvPr>
              <p:cNvSpPr/>
              <p:nvPr/>
            </p:nvSpPr>
            <p:spPr>
              <a:xfrm>
                <a:off x="1595120" y="2733040"/>
                <a:ext cx="579120" cy="5791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bg1"/>
                    </a:solidFill>
                    <a:latin typeface="站酷酷黑" panose="02010600030101010101" pitchFamily="2" charset="-122"/>
                    <a:ea typeface="站酷酷黑" panose="02010600030101010101" pitchFamily="2" charset="-122"/>
                  </a:rPr>
                  <a:t>1</a:t>
                </a:r>
                <a:endParaRPr lang="zh-CN" altLang="en-US" sz="3600" dirty="0">
                  <a:solidFill>
                    <a:schemeClr val="bg1"/>
                  </a:solidFill>
                  <a:latin typeface="站酷酷黑" panose="02010600030101010101" pitchFamily="2" charset="-122"/>
                  <a:ea typeface="站酷酷黑" panose="02010600030101010101" pitchFamily="2" charset="-122"/>
                </a:endParaRPr>
              </a:p>
            </p:txBody>
          </p:sp>
          <p:sp>
            <p:nvSpPr>
              <p:cNvPr id="46" name="文本框 45">
                <a:extLst>
                  <a:ext uri="{FF2B5EF4-FFF2-40B4-BE49-F238E27FC236}">
                    <a16:creationId xmlns:a16="http://schemas.microsoft.com/office/drawing/2014/main" id="{360A65AD-7982-49A4-BF8C-9152E118262F}"/>
                  </a:ext>
                </a:extLst>
              </p:cNvPr>
              <p:cNvSpPr txBox="1"/>
              <p:nvPr/>
            </p:nvSpPr>
            <p:spPr>
              <a:xfrm>
                <a:off x="2291080" y="2744270"/>
                <a:ext cx="3403600" cy="523220"/>
              </a:xfrm>
              <a:prstGeom prst="rect">
                <a:avLst/>
              </a:prstGeom>
              <a:noFill/>
            </p:spPr>
            <p:txBody>
              <a:bodyPr wrap="square" rtlCol="0">
                <a:spAutoFit/>
              </a:bodyPr>
              <a:lstStyle/>
              <a:p>
                <a:r>
                  <a:rPr lang="zh-CN" altLang="en-US" sz="2800" spc="600" dirty="0">
                    <a:solidFill>
                      <a:schemeClr val="bg1"/>
                    </a:solidFill>
                    <a:latin typeface="站酷酷黑" panose="02010600030101010101" pitchFamily="2" charset="-122"/>
                    <a:ea typeface="站酷酷黑" panose="02010600030101010101" pitchFamily="2" charset="-122"/>
                  </a:rPr>
                  <a:t>认识大数据时代</a:t>
                </a:r>
              </a:p>
            </p:txBody>
          </p:sp>
        </p:grpSp>
        <p:grpSp>
          <p:nvGrpSpPr>
            <p:cNvPr id="36" name="组合 35">
              <a:extLst>
                <a:ext uri="{FF2B5EF4-FFF2-40B4-BE49-F238E27FC236}">
                  <a16:creationId xmlns:a16="http://schemas.microsoft.com/office/drawing/2014/main" id="{7BD5CBA1-693C-4243-ADE3-ED5EDAAEF487}"/>
                </a:ext>
              </a:extLst>
            </p:cNvPr>
            <p:cNvGrpSpPr/>
            <p:nvPr/>
          </p:nvGrpSpPr>
          <p:grpSpPr>
            <a:xfrm>
              <a:off x="6502400" y="2609365"/>
              <a:ext cx="4246880" cy="954107"/>
              <a:chOff x="1595120" y="2639846"/>
              <a:chExt cx="4246880" cy="954107"/>
            </a:xfrm>
          </p:grpSpPr>
          <p:sp>
            <p:nvSpPr>
              <p:cNvPr id="43" name="椭圆 42">
                <a:extLst>
                  <a:ext uri="{FF2B5EF4-FFF2-40B4-BE49-F238E27FC236}">
                    <a16:creationId xmlns:a16="http://schemas.microsoft.com/office/drawing/2014/main" id="{AD83FB74-52C8-4202-9875-FED53A1FD718}"/>
                  </a:ext>
                </a:extLst>
              </p:cNvPr>
              <p:cNvSpPr/>
              <p:nvPr/>
            </p:nvSpPr>
            <p:spPr>
              <a:xfrm>
                <a:off x="1595120" y="2733040"/>
                <a:ext cx="579120" cy="5791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站酷酷黑" panose="02010600030101010101" pitchFamily="2" charset="-122"/>
                    <a:ea typeface="站酷酷黑" panose="02010600030101010101" pitchFamily="2" charset="-122"/>
                  </a:rPr>
                  <a:t>2</a:t>
                </a:r>
                <a:endParaRPr lang="zh-CN" altLang="en-US" sz="2800" dirty="0">
                  <a:solidFill>
                    <a:schemeClr val="bg1"/>
                  </a:solidFill>
                  <a:latin typeface="站酷酷黑" panose="02010600030101010101" pitchFamily="2" charset="-122"/>
                  <a:ea typeface="站酷酷黑" panose="02010600030101010101" pitchFamily="2" charset="-122"/>
                </a:endParaRPr>
              </a:p>
            </p:txBody>
          </p:sp>
          <p:sp>
            <p:nvSpPr>
              <p:cNvPr id="44" name="文本框 43">
                <a:extLst>
                  <a:ext uri="{FF2B5EF4-FFF2-40B4-BE49-F238E27FC236}">
                    <a16:creationId xmlns:a16="http://schemas.microsoft.com/office/drawing/2014/main" id="{795BC0C3-B6D0-4550-8D10-66C01918465D}"/>
                  </a:ext>
                </a:extLst>
              </p:cNvPr>
              <p:cNvSpPr txBox="1"/>
              <p:nvPr/>
            </p:nvSpPr>
            <p:spPr>
              <a:xfrm>
                <a:off x="2438400" y="2639846"/>
                <a:ext cx="3403600" cy="954107"/>
              </a:xfrm>
              <a:prstGeom prst="rect">
                <a:avLst/>
              </a:prstGeom>
              <a:noFill/>
            </p:spPr>
            <p:txBody>
              <a:bodyPr wrap="square" rtlCol="0">
                <a:spAutoFit/>
              </a:bodyPr>
              <a:lstStyle/>
              <a:p>
                <a:r>
                  <a:rPr lang="zh-CN" altLang="en-US" sz="2800" spc="600" dirty="0">
                    <a:solidFill>
                      <a:schemeClr val="bg1"/>
                    </a:solidFill>
                    <a:latin typeface="站酷酷黑" panose="02010600030101010101" pitchFamily="2" charset="-122"/>
                    <a:ea typeface="站酷酷黑" panose="02010600030101010101" pitchFamily="2" charset="-122"/>
                  </a:rPr>
                  <a:t>大数据的应用领域</a:t>
                </a:r>
              </a:p>
            </p:txBody>
          </p:sp>
        </p:grpSp>
        <p:grpSp>
          <p:nvGrpSpPr>
            <p:cNvPr id="37" name="组合 36">
              <a:extLst>
                <a:ext uri="{FF2B5EF4-FFF2-40B4-BE49-F238E27FC236}">
                  <a16:creationId xmlns:a16="http://schemas.microsoft.com/office/drawing/2014/main" id="{907CE8C0-A462-4FC2-A7EC-BE2F25FEF6CE}"/>
                </a:ext>
              </a:extLst>
            </p:cNvPr>
            <p:cNvGrpSpPr/>
            <p:nvPr/>
          </p:nvGrpSpPr>
          <p:grpSpPr>
            <a:xfrm>
              <a:off x="1412240" y="4175947"/>
              <a:ext cx="4077646" cy="954107"/>
              <a:chOff x="1595120" y="2570670"/>
              <a:chExt cx="4077646" cy="954107"/>
            </a:xfrm>
          </p:grpSpPr>
          <p:sp>
            <p:nvSpPr>
              <p:cNvPr id="41" name="椭圆 40">
                <a:extLst>
                  <a:ext uri="{FF2B5EF4-FFF2-40B4-BE49-F238E27FC236}">
                    <a16:creationId xmlns:a16="http://schemas.microsoft.com/office/drawing/2014/main" id="{14EDF2F4-45A5-46DA-95B2-5DA25000657C}"/>
                  </a:ext>
                </a:extLst>
              </p:cNvPr>
              <p:cNvSpPr/>
              <p:nvPr/>
            </p:nvSpPr>
            <p:spPr>
              <a:xfrm>
                <a:off x="1595120" y="2733040"/>
                <a:ext cx="579120" cy="5791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站酷酷黑" panose="02010600030101010101" pitchFamily="2" charset="-122"/>
                    <a:ea typeface="站酷酷黑" panose="02010600030101010101" pitchFamily="2" charset="-122"/>
                  </a:rPr>
                  <a:t>3</a:t>
                </a:r>
                <a:endParaRPr lang="zh-CN" altLang="en-US" sz="2800" dirty="0">
                  <a:solidFill>
                    <a:schemeClr val="bg1"/>
                  </a:solidFill>
                  <a:latin typeface="站酷酷黑" panose="02010600030101010101" pitchFamily="2" charset="-122"/>
                  <a:ea typeface="站酷酷黑" panose="02010600030101010101" pitchFamily="2" charset="-122"/>
                </a:endParaRPr>
              </a:p>
            </p:txBody>
          </p:sp>
          <p:sp>
            <p:nvSpPr>
              <p:cNvPr id="42" name="文本框 41">
                <a:extLst>
                  <a:ext uri="{FF2B5EF4-FFF2-40B4-BE49-F238E27FC236}">
                    <a16:creationId xmlns:a16="http://schemas.microsoft.com/office/drawing/2014/main" id="{22DD93F8-1EC5-4100-86A4-A7D28BD09DA2}"/>
                  </a:ext>
                </a:extLst>
              </p:cNvPr>
              <p:cNvSpPr txBox="1"/>
              <p:nvPr/>
            </p:nvSpPr>
            <p:spPr>
              <a:xfrm>
                <a:off x="2269166" y="2570670"/>
                <a:ext cx="3403600" cy="954107"/>
              </a:xfrm>
              <a:prstGeom prst="rect">
                <a:avLst/>
              </a:prstGeom>
              <a:noFill/>
            </p:spPr>
            <p:txBody>
              <a:bodyPr wrap="square" rtlCol="0">
                <a:spAutoFit/>
              </a:bodyPr>
              <a:lstStyle/>
              <a:p>
                <a:r>
                  <a:rPr lang="zh-CN" altLang="en-US" sz="2800" spc="600" dirty="0">
                    <a:solidFill>
                      <a:schemeClr val="bg1"/>
                    </a:solidFill>
                    <a:latin typeface="站酷酷黑" panose="02010600030101010101" pitchFamily="2" charset="-122"/>
                    <a:ea typeface="站酷酷黑" panose="02010600030101010101" pitchFamily="2" charset="-122"/>
                  </a:rPr>
                  <a:t>大数据时代的机遇与挑战</a:t>
                </a:r>
              </a:p>
            </p:txBody>
          </p:sp>
        </p:grpSp>
        <p:grpSp>
          <p:nvGrpSpPr>
            <p:cNvPr id="38" name="组合 37">
              <a:extLst>
                <a:ext uri="{FF2B5EF4-FFF2-40B4-BE49-F238E27FC236}">
                  <a16:creationId xmlns:a16="http://schemas.microsoft.com/office/drawing/2014/main" id="{CCFA0161-4EF4-4740-9EDB-4F7A52A39418}"/>
                </a:ext>
              </a:extLst>
            </p:cNvPr>
            <p:cNvGrpSpPr/>
            <p:nvPr/>
          </p:nvGrpSpPr>
          <p:grpSpPr>
            <a:xfrm>
              <a:off x="6502400" y="4150823"/>
              <a:ext cx="4236720" cy="954107"/>
              <a:chOff x="1595120" y="2545546"/>
              <a:chExt cx="4236720" cy="954107"/>
            </a:xfrm>
          </p:grpSpPr>
          <p:sp>
            <p:nvSpPr>
              <p:cNvPr id="39" name="椭圆 38">
                <a:extLst>
                  <a:ext uri="{FF2B5EF4-FFF2-40B4-BE49-F238E27FC236}">
                    <a16:creationId xmlns:a16="http://schemas.microsoft.com/office/drawing/2014/main" id="{61F277D5-E853-4554-8EC0-4E4290A566DD}"/>
                  </a:ext>
                </a:extLst>
              </p:cNvPr>
              <p:cNvSpPr/>
              <p:nvPr/>
            </p:nvSpPr>
            <p:spPr>
              <a:xfrm>
                <a:off x="1595120" y="2733040"/>
                <a:ext cx="579120" cy="5791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站酷酷黑" panose="02010600030101010101" pitchFamily="2" charset="-122"/>
                    <a:ea typeface="站酷酷黑" panose="02010600030101010101" pitchFamily="2" charset="-122"/>
                  </a:rPr>
                  <a:t>4</a:t>
                </a:r>
                <a:endParaRPr lang="zh-CN" altLang="en-US" sz="2800" dirty="0">
                  <a:solidFill>
                    <a:schemeClr val="bg1"/>
                  </a:solidFill>
                  <a:latin typeface="站酷酷黑" panose="02010600030101010101" pitchFamily="2" charset="-122"/>
                  <a:ea typeface="站酷酷黑" panose="02010600030101010101" pitchFamily="2" charset="-122"/>
                </a:endParaRPr>
              </a:p>
            </p:txBody>
          </p:sp>
          <p:sp>
            <p:nvSpPr>
              <p:cNvPr id="40" name="文本框 39">
                <a:extLst>
                  <a:ext uri="{FF2B5EF4-FFF2-40B4-BE49-F238E27FC236}">
                    <a16:creationId xmlns:a16="http://schemas.microsoft.com/office/drawing/2014/main" id="{DD133E58-B0F9-42DE-97C5-680626F8B717}"/>
                  </a:ext>
                </a:extLst>
              </p:cNvPr>
              <p:cNvSpPr txBox="1"/>
              <p:nvPr/>
            </p:nvSpPr>
            <p:spPr>
              <a:xfrm>
                <a:off x="2428240" y="2545546"/>
                <a:ext cx="3403600" cy="954107"/>
              </a:xfrm>
              <a:prstGeom prst="rect">
                <a:avLst/>
              </a:prstGeom>
              <a:noFill/>
            </p:spPr>
            <p:txBody>
              <a:bodyPr wrap="square" rtlCol="0">
                <a:spAutoFit/>
              </a:bodyPr>
              <a:lstStyle/>
              <a:p>
                <a:r>
                  <a:rPr lang="zh-CN" altLang="en-US" sz="2800" spc="600" dirty="0">
                    <a:solidFill>
                      <a:schemeClr val="bg1"/>
                    </a:solidFill>
                    <a:latin typeface="站酷酷黑" panose="02010600030101010101" pitchFamily="2" charset="-122"/>
                    <a:ea typeface="站酷酷黑" panose="02010600030101010101" pitchFamily="2" charset="-122"/>
                  </a:rPr>
                  <a:t>大数据架构和具体实现</a:t>
                </a:r>
              </a:p>
            </p:txBody>
          </p:sp>
        </p:grpSp>
      </p:grpSp>
      <p:grpSp>
        <p:nvGrpSpPr>
          <p:cNvPr id="53" name="组合 52">
            <a:extLst>
              <a:ext uri="{FF2B5EF4-FFF2-40B4-BE49-F238E27FC236}">
                <a16:creationId xmlns:a16="http://schemas.microsoft.com/office/drawing/2014/main" id="{68F6E1B4-7F21-4034-B94F-E2458521F2EE}"/>
              </a:ext>
            </a:extLst>
          </p:cNvPr>
          <p:cNvGrpSpPr/>
          <p:nvPr/>
        </p:nvGrpSpPr>
        <p:grpSpPr>
          <a:xfrm>
            <a:off x="3248500" y="896123"/>
            <a:ext cx="5183456" cy="995698"/>
            <a:chOff x="3350730" y="502441"/>
            <a:chExt cx="4579758" cy="995698"/>
          </a:xfrm>
        </p:grpSpPr>
        <p:pic>
          <p:nvPicPr>
            <p:cNvPr id="47" name="图片 46">
              <a:extLst>
                <a:ext uri="{FF2B5EF4-FFF2-40B4-BE49-F238E27FC236}">
                  <a16:creationId xmlns:a16="http://schemas.microsoft.com/office/drawing/2014/main" id="{79930962-AB7A-489F-B6B5-7A5A048A20FC}"/>
                </a:ext>
              </a:extLst>
            </p:cNvPr>
            <p:cNvPicPr>
              <a:picLocks noChangeAspect="1"/>
            </p:cNvPicPr>
            <p:nvPr/>
          </p:nvPicPr>
          <p:blipFill rotWithShape="1">
            <a:blip r:embed="rId4"/>
            <a:srcRect r="72598" b="22738"/>
            <a:stretch/>
          </p:blipFill>
          <p:spPr>
            <a:xfrm>
              <a:off x="3350731" y="502441"/>
              <a:ext cx="2328710" cy="940956"/>
            </a:xfrm>
            <a:prstGeom prst="rect">
              <a:avLst/>
            </a:prstGeom>
          </p:spPr>
        </p:pic>
        <p:pic>
          <p:nvPicPr>
            <p:cNvPr id="48" name="图片 47">
              <a:extLst>
                <a:ext uri="{FF2B5EF4-FFF2-40B4-BE49-F238E27FC236}">
                  <a16:creationId xmlns:a16="http://schemas.microsoft.com/office/drawing/2014/main" id="{54FF9C80-D363-4237-9253-32BE6527E70E}"/>
                </a:ext>
              </a:extLst>
            </p:cNvPr>
            <p:cNvPicPr>
              <a:picLocks noChangeAspect="1"/>
            </p:cNvPicPr>
            <p:nvPr/>
          </p:nvPicPr>
          <p:blipFill rotWithShape="1">
            <a:blip r:embed="rId4"/>
            <a:srcRect r="72598" b="22738"/>
            <a:stretch/>
          </p:blipFill>
          <p:spPr>
            <a:xfrm flipH="1">
              <a:off x="5601778" y="505324"/>
              <a:ext cx="2328710" cy="940956"/>
            </a:xfrm>
            <a:prstGeom prst="rect">
              <a:avLst/>
            </a:prstGeom>
          </p:spPr>
        </p:pic>
        <p:sp>
          <p:nvSpPr>
            <p:cNvPr id="50" name="矩形 49">
              <a:extLst>
                <a:ext uri="{FF2B5EF4-FFF2-40B4-BE49-F238E27FC236}">
                  <a16:creationId xmlns:a16="http://schemas.microsoft.com/office/drawing/2014/main" id="{114F54D9-E8FE-469A-B3B0-432DBE19CC53}"/>
                </a:ext>
              </a:extLst>
            </p:cNvPr>
            <p:cNvSpPr/>
            <p:nvPr/>
          </p:nvSpPr>
          <p:spPr>
            <a:xfrm>
              <a:off x="7278278" y="1340951"/>
              <a:ext cx="595312" cy="97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3D87DD57-1268-4AE6-8AF5-44E3F724842A}"/>
                </a:ext>
              </a:extLst>
            </p:cNvPr>
            <p:cNvSpPr/>
            <p:nvPr/>
          </p:nvSpPr>
          <p:spPr>
            <a:xfrm>
              <a:off x="3350730" y="1400505"/>
              <a:ext cx="595312" cy="97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4" name="图片 53">
            <a:extLst>
              <a:ext uri="{FF2B5EF4-FFF2-40B4-BE49-F238E27FC236}">
                <a16:creationId xmlns:a16="http://schemas.microsoft.com/office/drawing/2014/main" id="{7E251B7D-23A9-4D47-9740-26ED2C7C1E47}"/>
              </a:ext>
            </a:extLst>
          </p:cNvPr>
          <p:cNvPicPr>
            <a:picLocks noChangeAspect="1"/>
          </p:cNvPicPr>
          <p:nvPr/>
        </p:nvPicPr>
        <p:blipFill rotWithShape="1">
          <a:blip r:embed="rId5"/>
          <a:srcRect t="27249" b="32390"/>
          <a:stretch/>
        </p:blipFill>
        <p:spPr>
          <a:xfrm>
            <a:off x="3779602" y="1316561"/>
            <a:ext cx="4121253" cy="855325"/>
          </a:xfrm>
          <a:prstGeom prst="rect">
            <a:avLst/>
          </a:prstGeom>
        </p:spPr>
      </p:pic>
    </p:spTree>
    <p:extLst>
      <p:ext uri="{BB962C8B-B14F-4D97-AF65-F5344CB8AC3E}">
        <p14:creationId xmlns:p14="http://schemas.microsoft.com/office/powerpoint/2010/main" val="3044598876"/>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500"/>
                                        <p:tgtEl>
                                          <p:spTgt spid="5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down)">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6E371D95-EC2F-4495-85C2-3E45528BA9CE}"/>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grpSp>
        <p:nvGrpSpPr>
          <p:cNvPr id="71" name="Group 46">
            <a:extLst>
              <a:ext uri="{FF2B5EF4-FFF2-40B4-BE49-F238E27FC236}">
                <a16:creationId xmlns:a16="http://schemas.microsoft.com/office/drawing/2014/main" id="{88B27A5D-C375-4DF0-B829-EB734153FA79}"/>
              </a:ext>
            </a:extLst>
          </p:cNvPr>
          <p:cNvGrpSpPr/>
          <p:nvPr/>
        </p:nvGrpSpPr>
        <p:grpSpPr>
          <a:xfrm>
            <a:off x="2121133" y="2032328"/>
            <a:ext cx="1225502" cy="1285651"/>
            <a:chOff x="1599600" y="1854200"/>
            <a:chExt cx="919366" cy="968856"/>
          </a:xfrm>
        </p:grpSpPr>
        <p:sp>
          <p:nvSpPr>
            <p:cNvPr id="72" name="AutoShape 2">
              <a:extLst>
                <a:ext uri="{FF2B5EF4-FFF2-40B4-BE49-F238E27FC236}">
                  <a16:creationId xmlns:a16="http://schemas.microsoft.com/office/drawing/2014/main" id="{BA08C42E-D524-44D9-A235-6CA16AB5F021}"/>
                </a:ext>
              </a:extLst>
            </p:cNvPr>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73" name="AutoShape 7">
              <a:extLst>
                <a:ext uri="{FF2B5EF4-FFF2-40B4-BE49-F238E27FC236}">
                  <a16:creationId xmlns:a16="http://schemas.microsoft.com/office/drawing/2014/main" id="{0587002E-06FA-4C39-8FEE-E1C0D492ECC1}"/>
                </a:ext>
              </a:extLst>
            </p:cNvPr>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grpSp>
      <p:grpSp>
        <p:nvGrpSpPr>
          <p:cNvPr id="74" name="Group 43">
            <a:extLst>
              <a:ext uri="{FF2B5EF4-FFF2-40B4-BE49-F238E27FC236}">
                <a16:creationId xmlns:a16="http://schemas.microsoft.com/office/drawing/2014/main" id="{FDE0AE77-C631-4945-98E2-408E43E16502}"/>
              </a:ext>
            </a:extLst>
          </p:cNvPr>
          <p:cNvGrpSpPr/>
          <p:nvPr/>
        </p:nvGrpSpPr>
        <p:grpSpPr>
          <a:xfrm>
            <a:off x="1241787" y="4745794"/>
            <a:ext cx="2984200" cy="642825"/>
            <a:chOff x="939916" y="3899046"/>
            <a:chExt cx="2238733" cy="484428"/>
          </a:xfrm>
        </p:grpSpPr>
        <p:sp>
          <p:nvSpPr>
            <p:cNvPr id="75" name="AutoShape 5">
              <a:extLst>
                <a:ext uri="{FF2B5EF4-FFF2-40B4-BE49-F238E27FC236}">
                  <a16:creationId xmlns:a16="http://schemas.microsoft.com/office/drawing/2014/main" id="{0651BA7D-6117-48FC-BC53-A45836DDCEB9}"/>
                </a:ext>
              </a:extLst>
            </p:cNvPr>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chemeClr val="accent5"/>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dirty="0">
                <a:solidFill>
                  <a:schemeClr val="tx1">
                    <a:lumMod val="50000"/>
                    <a:lumOff val="50000"/>
                  </a:schemeClr>
                </a:solidFill>
              </a:endParaRPr>
            </a:p>
          </p:txBody>
        </p:sp>
        <p:grpSp>
          <p:nvGrpSpPr>
            <p:cNvPr id="76" name="Group 16">
              <a:extLst>
                <a:ext uri="{FF2B5EF4-FFF2-40B4-BE49-F238E27FC236}">
                  <a16:creationId xmlns:a16="http://schemas.microsoft.com/office/drawing/2014/main" id="{14817827-EC59-4D05-8D25-B28ED06E73BB}"/>
                </a:ext>
              </a:extLst>
            </p:cNvPr>
            <p:cNvGrpSpPr/>
            <p:nvPr/>
          </p:nvGrpSpPr>
          <p:grpSpPr bwMode="auto">
            <a:xfrm>
              <a:off x="1919253" y="4007926"/>
              <a:ext cx="279478" cy="270162"/>
              <a:chOff x="0" y="0"/>
              <a:chExt cx="480" cy="463"/>
            </a:xfrm>
          </p:grpSpPr>
          <p:sp>
            <p:nvSpPr>
              <p:cNvPr id="77" name="AutoShape 9">
                <a:extLst>
                  <a:ext uri="{FF2B5EF4-FFF2-40B4-BE49-F238E27FC236}">
                    <a16:creationId xmlns:a16="http://schemas.microsoft.com/office/drawing/2014/main" id="{AE4422B8-289B-40D3-8969-81F74FD394FE}"/>
                  </a:ext>
                </a:extLst>
              </p:cNvPr>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78" name="AutoShape 10">
                <a:extLst>
                  <a:ext uri="{FF2B5EF4-FFF2-40B4-BE49-F238E27FC236}">
                    <a16:creationId xmlns:a16="http://schemas.microsoft.com/office/drawing/2014/main" id="{E9C9328A-2224-442A-B813-F8E58A50CE60}"/>
                  </a:ext>
                </a:extLst>
              </p:cNvPr>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grpSp>
      </p:grpSp>
      <p:grpSp>
        <p:nvGrpSpPr>
          <p:cNvPr id="79" name="Group 45">
            <a:extLst>
              <a:ext uri="{FF2B5EF4-FFF2-40B4-BE49-F238E27FC236}">
                <a16:creationId xmlns:a16="http://schemas.microsoft.com/office/drawing/2014/main" id="{D195BB28-E29E-4FC4-9363-6602EEC74704}"/>
              </a:ext>
            </a:extLst>
          </p:cNvPr>
          <p:cNvGrpSpPr/>
          <p:nvPr/>
        </p:nvGrpSpPr>
        <p:grpSpPr>
          <a:xfrm>
            <a:off x="1829309" y="3355065"/>
            <a:ext cx="1808372" cy="642825"/>
            <a:chOff x="1380675" y="2851004"/>
            <a:chExt cx="1356632" cy="484428"/>
          </a:xfrm>
        </p:grpSpPr>
        <p:sp>
          <p:nvSpPr>
            <p:cNvPr id="80" name="AutoShape 3">
              <a:extLst>
                <a:ext uri="{FF2B5EF4-FFF2-40B4-BE49-F238E27FC236}">
                  <a16:creationId xmlns:a16="http://schemas.microsoft.com/office/drawing/2014/main" id="{521B9FC6-3DC7-4A44-B211-A79EB4BA2009}"/>
                </a:ext>
              </a:extLst>
            </p:cNvPr>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chemeClr val="accent5"/>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81" name="AutoShape 11">
              <a:extLst>
                <a:ext uri="{FF2B5EF4-FFF2-40B4-BE49-F238E27FC236}">
                  <a16:creationId xmlns:a16="http://schemas.microsoft.com/office/drawing/2014/main" id="{C595BC92-ADA3-4977-B080-F549EA9196FD}"/>
                </a:ext>
              </a:extLst>
            </p:cNvPr>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grpSp>
      <p:grpSp>
        <p:nvGrpSpPr>
          <p:cNvPr id="82" name="Group 44">
            <a:extLst>
              <a:ext uri="{FF2B5EF4-FFF2-40B4-BE49-F238E27FC236}">
                <a16:creationId xmlns:a16="http://schemas.microsoft.com/office/drawing/2014/main" id="{AABA0763-9EE6-4291-863B-7041B9D2A2AE}"/>
              </a:ext>
            </a:extLst>
          </p:cNvPr>
          <p:cNvGrpSpPr/>
          <p:nvPr/>
        </p:nvGrpSpPr>
        <p:grpSpPr>
          <a:xfrm>
            <a:off x="1541367" y="4047339"/>
            <a:ext cx="2384257" cy="642825"/>
            <a:chOff x="1164662" y="3372696"/>
            <a:chExt cx="1788658" cy="484428"/>
          </a:xfrm>
        </p:grpSpPr>
        <p:sp>
          <p:nvSpPr>
            <p:cNvPr id="83" name="AutoShape 4">
              <a:extLst>
                <a:ext uri="{FF2B5EF4-FFF2-40B4-BE49-F238E27FC236}">
                  <a16:creationId xmlns:a16="http://schemas.microsoft.com/office/drawing/2014/main" id="{94B7AF68-47C2-4460-BC23-C65A04968C69}"/>
                </a:ext>
              </a:extLst>
            </p:cNvPr>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84" name="AutoShape 12">
              <a:extLst>
                <a:ext uri="{FF2B5EF4-FFF2-40B4-BE49-F238E27FC236}">
                  <a16:creationId xmlns:a16="http://schemas.microsoft.com/office/drawing/2014/main" id="{7A37A395-DEAB-4EC5-857B-A7FF680927F8}"/>
                </a:ext>
              </a:extLst>
            </p:cNvPr>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grpSp>
      <p:grpSp>
        <p:nvGrpSpPr>
          <p:cNvPr id="85" name="Group 42">
            <a:extLst>
              <a:ext uri="{FF2B5EF4-FFF2-40B4-BE49-F238E27FC236}">
                <a16:creationId xmlns:a16="http://schemas.microsoft.com/office/drawing/2014/main" id="{8834EE93-1BD7-4E2B-8920-3EEE4A73D12C}"/>
              </a:ext>
            </a:extLst>
          </p:cNvPr>
          <p:cNvGrpSpPr/>
          <p:nvPr/>
        </p:nvGrpSpPr>
        <p:grpSpPr>
          <a:xfrm>
            <a:off x="942203" y="5425705"/>
            <a:ext cx="3582593" cy="642825"/>
            <a:chOff x="715169" y="4411422"/>
            <a:chExt cx="2687645" cy="484428"/>
          </a:xfrm>
        </p:grpSpPr>
        <p:sp>
          <p:nvSpPr>
            <p:cNvPr id="86" name="AutoShape 6">
              <a:extLst>
                <a:ext uri="{FF2B5EF4-FFF2-40B4-BE49-F238E27FC236}">
                  <a16:creationId xmlns:a16="http://schemas.microsoft.com/office/drawing/2014/main" id="{DE3E2966-D298-45BD-B92D-02F4495CC169}"/>
                </a:ext>
              </a:extLst>
            </p:cNvPr>
            <p:cNvSpPr/>
            <p:nvPr/>
          </p:nvSpPr>
          <p:spPr bwMode="auto">
            <a:xfrm>
              <a:off x="715169" y="4411422"/>
              <a:ext cx="2687645" cy="484428"/>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87" name="AutoShape 13">
              <a:extLst>
                <a:ext uri="{FF2B5EF4-FFF2-40B4-BE49-F238E27FC236}">
                  <a16:creationId xmlns:a16="http://schemas.microsoft.com/office/drawing/2014/main" id="{CE80379F-E57E-4D16-B6E3-47709DC783AE}"/>
                </a:ext>
              </a:extLst>
            </p:cNvPr>
            <p:cNvSpPr/>
            <p:nvPr/>
          </p:nvSpPr>
          <p:spPr bwMode="auto">
            <a:xfrm>
              <a:off x="1904696" y="4488278"/>
              <a:ext cx="330715" cy="275984"/>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grpSp>
      <p:grpSp>
        <p:nvGrpSpPr>
          <p:cNvPr id="88" name="Group 47">
            <a:extLst>
              <a:ext uri="{FF2B5EF4-FFF2-40B4-BE49-F238E27FC236}">
                <a16:creationId xmlns:a16="http://schemas.microsoft.com/office/drawing/2014/main" id="{669E3B81-3286-4F3E-AC5D-18AE1730F525}"/>
              </a:ext>
            </a:extLst>
          </p:cNvPr>
          <p:cNvGrpSpPr/>
          <p:nvPr/>
        </p:nvGrpSpPr>
        <p:grpSpPr>
          <a:xfrm>
            <a:off x="3257380" y="2467318"/>
            <a:ext cx="2309748" cy="431899"/>
            <a:chOff x="2452007" y="2182004"/>
            <a:chExt cx="1732762" cy="325475"/>
          </a:xfrm>
        </p:grpSpPr>
        <p:sp>
          <p:nvSpPr>
            <p:cNvPr id="89" name="Freeform 25">
              <a:extLst>
                <a:ext uri="{FF2B5EF4-FFF2-40B4-BE49-F238E27FC236}">
                  <a16:creationId xmlns:a16="http://schemas.microsoft.com/office/drawing/2014/main" id="{BB9992B9-A6D3-4A4A-97FE-A03038D1EEC3}"/>
                </a:ext>
              </a:extLst>
            </p:cNvPr>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90" name="Oval 30">
              <a:extLst>
                <a:ext uri="{FF2B5EF4-FFF2-40B4-BE49-F238E27FC236}">
                  <a16:creationId xmlns:a16="http://schemas.microsoft.com/office/drawing/2014/main" id="{E710C26E-952F-4EA6-BBB0-9B54764FCFED}"/>
                </a:ext>
              </a:extLst>
            </p:cNvPr>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sp>
          <p:nvSpPr>
            <p:cNvPr id="91" name="Oval 31">
              <a:extLst>
                <a:ext uri="{FF2B5EF4-FFF2-40B4-BE49-F238E27FC236}">
                  <a16:creationId xmlns:a16="http://schemas.microsoft.com/office/drawing/2014/main" id="{DDC9202D-1265-4D42-9BE7-7E07CB98EDA5}"/>
                </a:ext>
              </a:extLst>
            </p:cNvPr>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grpSp>
        <p:nvGrpSpPr>
          <p:cNvPr id="92" name="Group 49">
            <a:extLst>
              <a:ext uri="{FF2B5EF4-FFF2-40B4-BE49-F238E27FC236}">
                <a16:creationId xmlns:a16="http://schemas.microsoft.com/office/drawing/2014/main" id="{463F7CA7-3B9F-4722-9513-D1AD555D9807}"/>
              </a:ext>
            </a:extLst>
          </p:cNvPr>
          <p:cNvGrpSpPr/>
          <p:nvPr/>
        </p:nvGrpSpPr>
        <p:grpSpPr>
          <a:xfrm>
            <a:off x="3530576" y="3137958"/>
            <a:ext cx="2030343" cy="453532"/>
            <a:chOff x="2656957" y="2687393"/>
            <a:chExt cx="1523154" cy="341778"/>
          </a:xfrm>
        </p:grpSpPr>
        <p:grpSp>
          <p:nvGrpSpPr>
            <p:cNvPr id="93" name="Group 48">
              <a:extLst>
                <a:ext uri="{FF2B5EF4-FFF2-40B4-BE49-F238E27FC236}">
                  <a16:creationId xmlns:a16="http://schemas.microsoft.com/office/drawing/2014/main" id="{E87A9901-9A5F-4F86-8399-30BB914FED53}"/>
                </a:ext>
              </a:extLst>
            </p:cNvPr>
            <p:cNvGrpSpPr/>
            <p:nvPr/>
          </p:nvGrpSpPr>
          <p:grpSpPr>
            <a:xfrm>
              <a:off x="2701208" y="2687393"/>
              <a:ext cx="1478903" cy="291123"/>
              <a:chOff x="2701208" y="2687393"/>
              <a:chExt cx="1478903" cy="291123"/>
            </a:xfrm>
          </p:grpSpPr>
          <p:sp>
            <p:nvSpPr>
              <p:cNvPr id="95" name="Freeform 26">
                <a:extLst>
                  <a:ext uri="{FF2B5EF4-FFF2-40B4-BE49-F238E27FC236}">
                    <a16:creationId xmlns:a16="http://schemas.microsoft.com/office/drawing/2014/main" id="{9A2156E1-7C34-4449-AEB1-CBB62C2AE8F9}"/>
                  </a:ext>
                </a:extLst>
              </p:cNvPr>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96" name="Oval 32">
                <a:extLst>
                  <a:ext uri="{FF2B5EF4-FFF2-40B4-BE49-F238E27FC236}">
                    <a16:creationId xmlns:a16="http://schemas.microsoft.com/office/drawing/2014/main" id="{535D5432-AEC3-49BB-A866-7441E7511BEC}"/>
                  </a:ext>
                </a:extLst>
              </p:cNvPr>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sp>
          <p:nvSpPr>
            <p:cNvPr id="94" name="Oval 33">
              <a:extLst>
                <a:ext uri="{FF2B5EF4-FFF2-40B4-BE49-F238E27FC236}">
                  <a16:creationId xmlns:a16="http://schemas.microsoft.com/office/drawing/2014/main" id="{145ADB14-B93F-4B26-A8D9-A17101DDFE61}"/>
                </a:ext>
              </a:extLst>
            </p:cNvPr>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grpSp>
        <p:nvGrpSpPr>
          <p:cNvPr id="97" name="Group 50">
            <a:extLst>
              <a:ext uri="{FF2B5EF4-FFF2-40B4-BE49-F238E27FC236}">
                <a16:creationId xmlns:a16="http://schemas.microsoft.com/office/drawing/2014/main" id="{5C1C9295-3399-4919-B9F8-7F27B89383A0}"/>
              </a:ext>
            </a:extLst>
          </p:cNvPr>
          <p:cNvGrpSpPr/>
          <p:nvPr/>
        </p:nvGrpSpPr>
        <p:grpSpPr>
          <a:xfrm>
            <a:off x="3847234" y="3817099"/>
            <a:ext cx="1688848" cy="547019"/>
            <a:chOff x="2894513" y="3199187"/>
            <a:chExt cx="1266966" cy="412229"/>
          </a:xfrm>
        </p:grpSpPr>
        <p:sp>
          <p:nvSpPr>
            <p:cNvPr id="98" name="Freeform 27">
              <a:extLst>
                <a:ext uri="{FF2B5EF4-FFF2-40B4-BE49-F238E27FC236}">
                  <a16:creationId xmlns:a16="http://schemas.microsoft.com/office/drawing/2014/main" id="{36B869F1-942C-4299-ACFE-4415ADCAC874}"/>
                </a:ext>
              </a:extLst>
            </p:cNvPr>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99" name="Oval 34">
              <a:extLst>
                <a:ext uri="{FF2B5EF4-FFF2-40B4-BE49-F238E27FC236}">
                  <a16:creationId xmlns:a16="http://schemas.microsoft.com/office/drawing/2014/main" id="{59B530C5-ED52-47C6-B91B-CEAA5531956E}"/>
                </a:ext>
              </a:extLst>
            </p:cNvPr>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sp>
          <p:nvSpPr>
            <p:cNvPr id="100" name="Oval 35">
              <a:extLst>
                <a:ext uri="{FF2B5EF4-FFF2-40B4-BE49-F238E27FC236}">
                  <a16:creationId xmlns:a16="http://schemas.microsoft.com/office/drawing/2014/main" id="{A5A0B0B0-0B27-44C2-9B11-81A25AF8389A}"/>
                </a:ext>
              </a:extLst>
            </p:cNvPr>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grpSp>
        <p:nvGrpSpPr>
          <p:cNvPr id="101" name="Group 51">
            <a:extLst>
              <a:ext uri="{FF2B5EF4-FFF2-40B4-BE49-F238E27FC236}">
                <a16:creationId xmlns:a16="http://schemas.microsoft.com/office/drawing/2014/main" id="{200474F6-C5CA-42E9-8B28-789532753961}"/>
              </a:ext>
            </a:extLst>
          </p:cNvPr>
          <p:cNvGrpSpPr/>
          <p:nvPr/>
        </p:nvGrpSpPr>
        <p:grpSpPr>
          <a:xfrm>
            <a:off x="4139060" y="4416964"/>
            <a:ext cx="1397025" cy="664153"/>
            <a:chOff x="3113438" y="3651239"/>
            <a:chExt cx="1048041" cy="500501"/>
          </a:xfrm>
        </p:grpSpPr>
        <p:sp>
          <p:nvSpPr>
            <p:cNvPr id="102" name="Freeform 28">
              <a:extLst>
                <a:ext uri="{FF2B5EF4-FFF2-40B4-BE49-F238E27FC236}">
                  <a16:creationId xmlns:a16="http://schemas.microsoft.com/office/drawing/2014/main" id="{A99E4976-D100-4EFB-8B97-FC8C204C5238}"/>
                </a:ext>
              </a:extLst>
            </p:cNvPr>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103" name="Oval 36">
              <a:extLst>
                <a:ext uri="{FF2B5EF4-FFF2-40B4-BE49-F238E27FC236}">
                  <a16:creationId xmlns:a16="http://schemas.microsoft.com/office/drawing/2014/main" id="{C2952C18-C751-4AC1-85D1-A6FBF837AFDB}"/>
                </a:ext>
              </a:extLst>
            </p:cNvPr>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sp>
          <p:nvSpPr>
            <p:cNvPr id="126" name="Oval 37">
              <a:extLst>
                <a:ext uri="{FF2B5EF4-FFF2-40B4-BE49-F238E27FC236}">
                  <a16:creationId xmlns:a16="http://schemas.microsoft.com/office/drawing/2014/main" id="{D034E24A-15E3-4748-8552-8F86E5DE086F}"/>
                </a:ext>
              </a:extLst>
            </p:cNvPr>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grpSp>
        <p:nvGrpSpPr>
          <p:cNvPr id="127" name="Group 52">
            <a:extLst>
              <a:ext uri="{FF2B5EF4-FFF2-40B4-BE49-F238E27FC236}">
                <a16:creationId xmlns:a16="http://schemas.microsoft.com/office/drawing/2014/main" id="{7A7EDFEE-3671-485F-8AA3-B0BDBA7D2F13}"/>
              </a:ext>
            </a:extLst>
          </p:cNvPr>
          <p:cNvGrpSpPr/>
          <p:nvPr/>
        </p:nvGrpSpPr>
        <p:grpSpPr>
          <a:xfrm>
            <a:off x="4455720" y="4920410"/>
            <a:ext cx="1074156" cy="846799"/>
            <a:chOff x="3350994" y="4030633"/>
            <a:chExt cx="805827" cy="638141"/>
          </a:xfrm>
        </p:grpSpPr>
        <p:sp>
          <p:nvSpPr>
            <p:cNvPr id="128" name="Freeform 29">
              <a:extLst>
                <a:ext uri="{FF2B5EF4-FFF2-40B4-BE49-F238E27FC236}">
                  <a16:creationId xmlns:a16="http://schemas.microsoft.com/office/drawing/2014/main" id="{2686A10E-38FD-4000-AC78-DFA2A64B9DC0}"/>
                </a:ext>
              </a:extLst>
            </p:cNvPr>
            <p:cNvSpPr/>
            <p:nvPr/>
          </p:nvSpPr>
          <p:spPr bwMode="auto">
            <a:xfrm>
              <a:off x="3398738" y="4075466"/>
              <a:ext cx="728389" cy="546728"/>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7721">
                <a:solidFill>
                  <a:schemeClr val="tx1">
                    <a:lumMod val="50000"/>
                    <a:lumOff val="50000"/>
                  </a:schemeClr>
                </a:solidFill>
              </a:endParaRPr>
            </a:p>
          </p:txBody>
        </p:sp>
        <p:sp>
          <p:nvSpPr>
            <p:cNvPr id="129" name="Oval 38">
              <a:extLst>
                <a:ext uri="{FF2B5EF4-FFF2-40B4-BE49-F238E27FC236}">
                  <a16:creationId xmlns:a16="http://schemas.microsoft.com/office/drawing/2014/main" id="{1BC753EB-9B7F-40EE-B5EA-EDC5154E755C}"/>
                </a:ext>
              </a:extLst>
            </p:cNvPr>
            <p:cNvSpPr/>
            <p:nvPr/>
          </p:nvSpPr>
          <p:spPr bwMode="auto">
            <a:xfrm>
              <a:off x="3350994" y="4575615"/>
              <a:ext cx="93159" cy="93159"/>
            </a:xfrm>
            <a:prstGeom prst="ellipse">
              <a:avLst/>
            </a:prstGeom>
            <a:solidFill>
              <a:schemeClr val="tx1">
                <a:lumMod val="40000"/>
                <a:lumOff val="60000"/>
              </a:schemeClr>
            </a:solidFill>
            <a:ln>
              <a:solidFill>
                <a:schemeClr val="bg2"/>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sp>
          <p:nvSpPr>
            <p:cNvPr id="130" name="Oval 39">
              <a:extLst>
                <a:ext uri="{FF2B5EF4-FFF2-40B4-BE49-F238E27FC236}">
                  <a16:creationId xmlns:a16="http://schemas.microsoft.com/office/drawing/2014/main" id="{FF0A551B-7F7B-474A-A199-B1483F4CF823}"/>
                </a:ext>
              </a:extLst>
            </p:cNvPr>
            <p:cNvSpPr/>
            <p:nvPr/>
          </p:nvSpPr>
          <p:spPr bwMode="auto">
            <a:xfrm>
              <a:off x="4063662" y="4030633"/>
              <a:ext cx="93159" cy="93159"/>
            </a:xfrm>
            <a:prstGeom prst="ellipse">
              <a:avLst/>
            </a:prstGeom>
            <a:solidFill>
              <a:schemeClr val="tx1">
                <a:lumMod val="40000"/>
                <a:lumOff val="60000"/>
              </a:schemeClr>
            </a:solidFill>
            <a:ln>
              <a:solidFill>
                <a:srgbClr val="00B0F0"/>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7721">
                <a:solidFill>
                  <a:schemeClr val="tx1">
                    <a:lumMod val="50000"/>
                    <a:lumOff val="50000"/>
                  </a:schemeClr>
                </a:solidFill>
              </a:endParaRPr>
            </a:p>
          </p:txBody>
        </p:sp>
      </p:grpSp>
      <p:graphicFrame>
        <p:nvGraphicFramePr>
          <p:cNvPr id="131" name="图表 43">
            <a:extLst>
              <a:ext uri="{FF2B5EF4-FFF2-40B4-BE49-F238E27FC236}">
                <a16:creationId xmlns:a16="http://schemas.microsoft.com/office/drawing/2014/main" id="{C4575630-5AD4-4FB8-96EB-4021A4AD467E}"/>
              </a:ext>
            </a:extLst>
          </p:cNvPr>
          <p:cNvGraphicFramePr/>
          <p:nvPr>
            <p:extLst>
              <p:ext uri="{D42A27DB-BD31-4B8C-83A1-F6EECF244321}">
                <p14:modId xmlns:p14="http://schemas.microsoft.com/office/powerpoint/2010/main" val="226103265"/>
              </p:ext>
            </p:extLst>
          </p:nvPr>
        </p:nvGraphicFramePr>
        <p:xfrm>
          <a:off x="5529874" y="2152860"/>
          <a:ext cx="5775468" cy="3490729"/>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strVal val="4*#ppt_w"/>
                                          </p:val>
                                        </p:tav>
                                        <p:tav tm="100000">
                                          <p:val>
                                            <p:strVal val="#ppt_w"/>
                                          </p:val>
                                        </p:tav>
                                      </p:tavLst>
                                    </p:anim>
                                    <p:anim calcmode="lin" valueType="num">
                                      <p:cBhvr>
                                        <p:cTn id="8" dur="500" fill="hold"/>
                                        <p:tgtEl>
                                          <p:spTgt spid="3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slide(fromBottom)">
                                      <p:cBhvr>
                                        <p:cTn id="12" dur="500"/>
                                        <p:tgtEl>
                                          <p:spTgt spid="85"/>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slide(fromBottom)">
                                      <p:cBhvr>
                                        <p:cTn id="16" dur="500"/>
                                        <p:tgtEl>
                                          <p:spTgt spid="74"/>
                                        </p:tgtEl>
                                      </p:cBhvr>
                                    </p:animEffect>
                                  </p:childTnLst>
                                </p:cTn>
                              </p:par>
                            </p:childTnLst>
                          </p:cTn>
                        </p:par>
                        <p:par>
                          <p:cTn id="17" fill="hold">
                            <p:stCondLst>
                              <p:cond delay="1500"/>
                            </p:stCondLst>
                            <p:childTnLst>
                              <p:par>
                                <p:cTn id="18" presetID="12" presetClass="entr" presetSubtype="4" fill="hold"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slide(fromBottom)">
                                      <p:cBhvr>
                                        <p:cTn id="20" dur="500"/>
                                        <p:tgtEl>
                                          <p:spTgt spid="82"/>
                                        </p:tgtEl>
                                      </p:cBhvr>
                                    </p:animEffect>
                                  </p:childTnLst>
                                </p:cTn>
                              </p:par>
                            </p:childTnLst>
                          </p:cTn>
                        </p:par>
                        <p:par>
                          <p:cTn id="21" fill="hold">
                            <p:stCondLst>
                              <p:cond delay="2000"/>
                            </p:stCondLst>
                            <p:childTnLst>
                              <p:par>
                                <p:cTn id="22" presetID="12" presetClass="entr" presetSubtype="4" fill="hold" nodeType="after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slide(fromBottom)">
                                      <p:cBhvr>
                                        <p:cTn id="24" dur="500"/>
                                        <p:tgtEl>
                                          <p:spTgt spid="79"/>
                                        </p:tgtEl>
                                      </p:cBhvr>
                                    </p:animEffect>
                                  </p:childTnLst>
                                </p:cTn>
                              </p:par>
                            </p:childTnLst>
                          </p:cTn>
                        </p:par>
                        <p:par>
                          <p:cTn id="25" fill="hold">
                            <p:stCondLst>
                              <p:cond delay="2500"/>
                            </p:stCondLst>
                            <p:childTnLst>
                              <p:par>
                                <p:cTn id="26" presetID="12" presetClass="entr" presetSubtype="4"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slide(fromBottom)">
                                      <p:cBhvr>
                                        <p:cTn id="28" dur="500"/>
                                        <p:tgtEl>
                                          <p:spTgt spid="71"/>
                                        </p:tgtEl>
                                      </p:cBhvr>
                                    </p:animEffect>
                                  </p:childTnLst>
                                </p:cTn>
                              </p:par>
                            </p:childTnLst>
                          </p:cTn>
                        </p:par>
                        <p:par>
                          <p:cTn id="29" fill="hold">
                            <p:stCondLst>
                              <p:cond delay="3000"/>
                            </p:stCondLst>
                            <p:childTnLst>
                              <p:par>
                                <p:cTn id="30" presetID="12" presetClass="entr" presetSubtype="2" fill="hold" grpId="0" nodeType="after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slide(fromRight)">
                                      <p:cBhvr>
                                        <p:cTn id="32" dur="1000"/>
                                        <p:tgtEl>
                                          <p:spTgt spid="131"/>
                                        </p:tgtEl>
                                      </p:cBhvr>
                                    </p:animEffect>
                                  </p:childTnLst>
                                </p:cTn>
                              </p:par>
                            </p:childTnLst>
                          </p:cTn>
                        </p:par>
                        <p:par>
                          <p:cTn id="33" fill="hold">
                            <p:stCondLst>
                              <p:cond delay="4000"/>
                            </p:stCondLst>
                            <p:childTnLst>
                              <p:par>
                                <p:cTn id="34" presetID="12" presetClass="entr" presetSubtype="8" fill="hold" nodeType="afterEffect">
                                  <p:stCondLst>
                                    <p:cond delay="0"/>
                                  </p:stCondLst>
                                  <p:childTnLst>
                                    <p:set>
                                      <p:cBhvr>
                                        <p:cTn id="35" dur="1" fill="hold">
                                          <p:stCondLst>
                                            <p:cond delay="0"/>
                                          </p:stCondLst>
                                        </p:cTn>
                                        <p:tgtEl>
                                          <p:spTgt spid="127"/>
                                        </p:tgtEl>
                                        <p:attrNameLst>
                                          <p:attrName>style.visibility</p:attrName>
                                        </p:attrNameLst>
                                      </p:cBhvr>
                                      <p:to>
                                        <p:strVal val="visible"/>
                                      </p:to>
                                    </p:set>
                                    <p:animEffect transition="in" filter="slide(fromLeft)">
                                      <p:cBhvr>
                                        <p:cTn id="36" dur="500"/>
                                        <p:tgtEl>
                                          <p:spTgt spid="127"/>
                                        </p:tgtEl>
                                      </p:cBhvr>
                                    </p:animEffect>
                                  </p:childTnLst>
                                </p:cTn>
                              </p:par>
                            </p:childTnLst>
                          </p:cTn>
                        </p:par>
                        <p:par>
                          <p:cTn id="37" fill="hold">
                            <p:stCondLst>
                              <p:cond delay="4500"/>
                            </p:stCondLst>
                            <p:childTnLst>
                              <p:par>
                                <p:cTn id="38" presetID="12" presetClass="entr" presetSubtype="8" fill="hold" nodeType="after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slide(fromLeft)">
                                      <p:cBhvr>
                                        <p:cTn id="40" dur="500"/>
                                        <p:tgtEl>
                                          <p:spTgt spid="101"/>
                                        </p:tgtEl>
                                      </p:cBhvr>
                                    </p:animEffect>
                                  </p:childTnLst>
                                </p:cTn>
                              </p:par>
                            </p:childTnLst>
                          </p:cTn>
                        </p:par>
                        <p:par>
                          <p:cTn id="41" fill="hold">
                            <p:stCondLst>
                              <p:cond delay="5000"/>
                            </p:stCondLst>
                            <p:childTnLst>
                              <p:par>
                                <p:cTn id="42" presetID="12" presetClass="entr" presetSubtype="8" fill="hold" nodeType="after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slide(fromLeft)">
                                      <p:cBhvr>
                                        <p:cTn id="44" dur="500"/>
                                        <p:tgtEl>
                                          <p:spTgt spid="97"/>
                                        </p:tgtEl>
                                      </p:cBhvr>
                                    </p:animEffect>
                                  </p:childTnLst>
                                </p:cTn>
                              </p:par>
                            </p:childTnLst>
                          </p:cTn>
                        </p:par>
                        <p:par>
                          <p:cTn id="45" fill="hold">
                            <p:stCondLst>
                              <p:cond delay="5500"/>
                            </p:stCondLst>
                            <p:childTnLst>
                              <p:par>
                                <p:cTn id="46" presetID="12" presetClass="entr" presetSubtype="8" fill="hold" nodeType="after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slide(fromLeft)">
                                      <p:cBhvr>
                                        <p:cTn id="48" dur="500"/>
                                        <p:tgtEl>
                                          <p:spTgt spid="92"/>
                                        </p:tgtEl>
                                      </p:cBhvr>
                                    </p:animEffect>
                                  </p:childTnLst>
                                </p:cTn>
                              </p:par>
                            </p:childTnLst>
                          </p:cTn>
                        </p:par>
                        <p:par>
                          <p:cTn id="49" fill="hold">
                            <p:stCondLst>
                              <p:cond delay="6000"/>
                            </p:stCondLst>
                            <p:childTnLst>
                              <p:par>
                                <p:cTn id="50" presetID="12" presetClass="entr" presetSubtype="8" fill="hold" nodeType="after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slide(fromLeft)">
                                      <p:cBhvr>
                                        <p:cTn id="5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Graphic spid="131" grpId="0">
        <p:bldAsOne/>
      </p:bldGraphic>
    </p:bldLst>
  </p:timing>
  <p:extLst mod="1">
    <p:ext uri="{E180D4A7-C9FB-4DFB-919C-405C955672EB}">
      <p14:showEvtLst xmlns:p14="http://schemas.microsoft.com/office/powerpoint/2010/main">
        <p14:playEvt time="1315" objId="34"/>
        <p14:stopEvt time="2060" objId="34"/>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1"/>
          <p:cNvGrpSpPr>
            <a:grpSpLocks/>
          </p:cNvGrpSpPr>
          <p:nvPr/>
        </p:nvGrpSpPr>
        <p:grpSpPr bwMode="auto">
          <a:xfrm>
            <a:off x="4502105" y="2429557"/>
            <a:ext cx="2932101" cy="2916049"/>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a:grpSpLocks/>
          </p:cNvGrpSpPr>
          <p:nvPr/>
        </p:nvGrpSpPr>
        <p:grpSpPr bwMode="auto">
          <a:xfrm>
            <a:off x="4727883" y="2660323"/>
            <a:ext cx="3302377" cy="2460509"/>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a:grpSpLocks/>
          </p:cNvGrpSpPr>
          <p:nvPr/>
        </p:nvGrpSpPr>
        <p:grpSpPr bwMode="auto">
          <a:xfrm>
            <a:off x="4926567" y="2859623"/>
            <a:ext cx="2503122" cy="2595373"/>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a:grpSpLocks/>
          </p:cNvGrpSpPr>
          <p:nvPr/>
        </p:nvGrpSpPr>
        <p:grpSpPr bwMode="auto">
          <a:xfrm>
            <a:off x="4515650" y="3057422"/>
            <a:ext cx="2328522" cy="2396075"/>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a:grpSpLocks/>
          </p:cNvGrpSpPr>
          <p:nvPr/>
        </p:nvGrpSpPr>
        <p:grpSpPr bwMode="auto">
          <a:xfrm>
            <a:off x="3907556" y="3261216"/>
            <a:ext cx="2733416" cy="1297687"/>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solidFill>
              <a:schemeClr val="accent5"/>
            </a:solid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a:grpSpLocks/>
          </p:cNvGrpSpPr>
          <p:nvPr/>
        </p:nvGrpSpPr>
        <p:grpSpPr bwMode="auto">
          <a:xfrm>
            <a:off x="4515651" y="2426560"/>
            <a:ext cx="1925132" cy="1931546"/>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8358" tIns="28358" rIns="28358" bIns="28358"/>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49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97743">
                <a:defRPr/>
              </a:pPr>
              <a:endParaRPr lang="es-ES" sz="542"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2" name="AutoShape 31"/>
          <p:cNvSpPr/>
          <p:nvPr/>
        </p:nvSpPr>
        <p:spPr bwMode="auto">
          <a:xfrm>
            <a:off x="7658478" y="2458030"/>
            <a:ext cx="186643" cy="18730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084"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5" name="AutoShape 34"/>
          <p:cNvSpPr/>
          <p:nvPr/>
        </p:nvSpPr>
        <p:spPr bwMode="auto">
          <a:xfrm>
            <a:off x="8126591" y="3787183"/>
            <a:ext cx="186643" cy="18581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084"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8" name="AutoShape 37"/>
          <p:cNvSpPr/>
          <p:nvPr/>
        </p:nvSpPr>
        <p:spPr bwMode="auto">
          <a:xfrm>
            <a:off x="7513980" y="5146309"/>
            <a:ext cx="186643" cy="18581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761"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1" name="AutoShape 40"/>
          <p:cNvSpPr/>
          <p:nvPr/>
        </p:nvSpPr>
        <p:spPr bwMode="auto">
          <a:xfrm>
            <a:off x="4157416" y="5198754"/>
            <a:ext cx="188149" cy="18731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084"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4" name="AutoShape 43"/>
          <p:cNvSpPr/>
          <p:nvPr/>
        </p:nvSpPr>
        <p:spPr bwMode="auto">
          <a:xfrm>
            <a:off x="3609529" y="3833637"/>
            <a:ext cx="188149" cy="18730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084"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7" name="AutoShape 46"/>
          <p:cNvSpPr/>
          <p:nvPr/>
        </p:nvSpPr>
        <p:spPr bwMode="auto">
          <a:xfrm>
            <a:off x="4161933" y="2464023"/>
            <a:ext cx="186643" cy="18730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53040">
              <a:lnSpc>
                <a:spcPct val="120000"/>
              </a:lnSpc>
              <a:defRPr/>
            </a:pPr>
            <a:endParaRPr lang="es-ES" sz="1084"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4" name="矩形 53">
            <a:extLst>
              <a:ext uri="{FF2B5EF4-FFF2-40B4-BE49-F238E27FC236}">
                <a16:creationId xmlns:a16="http://schemas.microsoft.com/office/drawing/2014/main" id="{AAB3C2D3-3C4A-4AFF-983A-5B01AF3AE52B}"/>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grpSp>
        <p:nvGrpSpPr>
          <p:cNvPr id="55" name="组合 54">
            <a:extLst>
              <a:ext uri="{FF2B5EF4-FFF2-40B4-BE49-F238E27FC236}">
                <a16:creationId xmlns:a16="http://schemas.microsoft.com/office/drawing/2014/main" id="{A6C633BE-2426-4728-A6C0-2A147F8DBF2B}"/>
              </a:ext>
            </a:extLst>
          </p:cNvPr>
          <p:cNvGrpSpPr/>
          <p:nvPr/>
        </p:nvGrpSpPr>
        <p:grpSpPr>
          <a:xfrm>
            <a:off x="7973620" y="2108674"/>
            <a:ext cx="2414980" cy="966895"/>
            <a:chOff x="4376226" y="4479046"/>
            <a:chExt cx="2414980" cy="966895"/>
          </a:xfrm>
        </p:grpSpPr>
        <p:sp>
          <p:nvSpPr>
            <p:cNvPr id="56" name="矩形 55">
              <a:extLst>
                <a:ext uri="{FF2B5EF4-FFF2-40B4-BE49-F238E27FC236}">
                  <a16:creationId xmlns:a16="http://schemas.microsoft.com/office/drawing/2014/main" id="{4D439E3A-F38F-4488-9657-B5C4429B2280}"/>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7" name="矩形 56">
              <a:extLst>
                <a:ext uri="{FF2B5EF4-FFF2-40B4-BE49-F238E27FC236}">
                  <a16:creationId xmlns:a16="http://schemas.microsoft.com/office/drawing/2014/main" id="{4EE21157-5DDF-428C-9F1D-76DF40F98802}"/>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58" name="组合 57">
            <a:extLst>
              <a:ext uri="{FF2B5EF4-FFF2-40B4-BE49-F238E27FC236}">
                <a16:creationId xmlns:a16="http://schemas.microsoft.com/office/drawing/2014/main" id="{D85CEDBA-6881-4381-998C-29B6F9279B59}"/>
              </a:ext>
            </a:extLst>
          </p:cNvPr>
          <p:cNvGrpSpPr/>
          <p:nvPr/>
        </p:nvGrpSpPr>
        <p:grpSpPr>
          <a:xfrm>
            <a:off x="8798554" y="3288564"/>
            <a:ext cx="2241974" cy="966895"/>
            <a:chOff x="4376226" y="4479046"/>
            <a:chExt cx="2241974" cy="966895"/>
          </a:xfrm>
        </p:grpSpPr>
        <p:sp>
          <p:nvSpPr>
            <p:cNvPr id="59" name="矩形 58">
              <a:extLst>
                <a:ext uri="{FF2B5EF4-FFF2-40B4-BE49-F238E27FC236}">
                  <a16:creationId xmlns:a16="http://schemas.microsoft.com/office/drawing/2014/main" id="{3CF2AAC8-EEB0-4606-A60B-E304E57C3645}"/>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60" name="矩形 59">
              <a:extLst>
                <a:ext uri="{FF2B5EF4-FFF2-40B4-BE49-F238E27FC236}">
                  <a16:creationId xmlns:a16="http://schemas.microsoft.com/office/drawing/2014/main" id="{9466CA21-DFF7-4B98-8E67-9A5365262997}"/>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61" name="组合 60">
            <a:extLst>
              <a:ext uri="{FF2B5EF4-FFF2-40B4-BE49-F238E27FC236}">
                <a16:creationId xmlns:a16="http://schemas.microsoft.com/office/drawing/2014/main" id="{4BA7B85B-AE95-4068-AABE-3EDBB058BD5D}"/>
              </a:ext>
            </a:extLst>
          </p:cNvPr>
          <p:cNvGrpSpPr/>
          <p:nvPr/>
        </p:nvGrpSpPr>
        <p:grpSpPr>
          <a:xfrm>
            <a:off x="7927614" y="4792899"/>
            <a:ext cx="2241974" cy="966895"/>
            <a:chOff x="4376226" y="4479046"/>
            <a:chExt cx="2241974" cy="966895"/>
          </a:xfrm>
        </p:grpSpPr>
        <p:sp>
          <p:nvSpPr>
            <p:cNvPr id="62" name="矩形 61">
              <a:extLst>
                <a:ext uri="{FF2B5EF4-FFF2-40B4-BE49-F238E27FC236}">
                  <a16:creationId xmlns:a16="http://schemas.microsoft.com/office/drawing/2014/main" id="{BEC34EFF-1FB4-4DF2-872A-B1DA35B72917}"/>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63" name="矩形 62">
              <a:extLst>
                <a:ext uri="{FF2B5EF4-FFF2-40B4-BE49-F238E27FC236}">
                  <a16:creationId xmlns:a16="http://schemas.microsoft.com/office/drawing/2014/main" id="{6E70ABE0-1AB7-418D-B4ED-C490F98F69B3}"/>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64" name="组合 63">
            <a:extLst>
              <a:ext uri="{FF2B5EF4-FFF2-40B4-BE49-F238E27FC236}">
                <a16:creationId xmlns:a16="http://schemas.microsoft.com/office/drawing/2014/main" id="{5601E070-896F-4D50-9FAF-B039750DE5CA}"/>
              </a:ext>
            </a:extLst>
          </p:cNvPr>
          <p:cNvGrpSpPr/>
          <p:nvPr/>
        </p:nvGrpSpPr>
        <p:grpSpPr>
          <a:xfrm>
            <a:off x="1770099" y="1974582"/>
            <a:ext cx="2246492" cy="966895"/>
            <a:chOff x="4963814" y="4479046"/>
            <a:chExt cx="2246492" cy="966895"/>
          </a:xfrm>
        </p:grpSpPr>
        <p:sp>
          <p:nvSpPr>
            <p:cNvPr id="65" name="矩形 64">
              <a:extLst>
                <a:ext uri="{FF2B5EF4-FFF2-40B4-BE49-F238E27FC236}">
                  <a16:creationId xmlns:a16="http://schemas.microsoft.com/office/drawing/2014/main" id="{116A8ED8-2C39-469D-B4E5-F64DD7986409}"/>
                </a:ext>
              </a:extLst>
            </p:cNvPr>
            <p:cNvSpPr/>
            <p:nvPr/>
          </p:nvSpPr>
          <p:spPr>
            <a:xfrm>
              <a:off x="4963814" y="4831670"/>
              <a:ext cx="2246491" cy="614271"/>
            </a:xfrm>
            <a:prstGeom prst="rect">
              <a:avLst/>
            </a:prstGeom>
          </p:spPr>
          <p:txBody>
            <a:bodyPr wrap="square">
              <a:spAutoFit/>
              <a:scene3d>
                <a:camera prst="orthographicFront"/>
                <a:lightRig rig="threePt" dir="t"/>
              </a:scene3d>
              <a:sp3d contourW="12700"/>
            </a:bodyPr>
            <a:lstStyle/>
            <a:p>
              <a:pPr lvl="0" algn="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108" name="矩形 107">
              <a:extLst>
                <a:ext uri="{FF2B5EF4-FFF2-40B4-BE49-F238E27FC236}">
                  <a16:creationId xmlns:a16="http://schemas.microsoft.com/office/drawing/2014/main" id="{BB9A547E-0DFC-4A50-A037-6F6D85EFF207}"/>
                </a:ext>
              </a:extLst>
            </p:cNvPr>
            <p:cNvSpPr/>
            <p:nvPr/>
          </p:nvSpPr>
          <p:spPr>
            <a:xfrm>
              <a:off x="4968332" y="4479046"/>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109" name="组合 108">
            <a:extLst>
              <a:ext uri="{FF2B5EF4-FFF2-40B4-BE49-F238E27FC236}">
                <a16:creationId xmlns:a16="http://schemas.microsoft.com/office/drawing/2014/main" id="{FD058FBC-2BE4-4739-BEAD-81B7A08B9305}"/>
              </a:ext>
            </a:extLst>
          </p:cNvPr>
          <p:cNvGrpSpPr/>
          <p:nvPr/>
        </p:nvGrpSpPr>
        <p:grpSpPr>
          <a:xfrm>
            <a:off x="1098166" y="3363708"/>
            <a:ext cx="2246492" cy="966895"/>
            <a:chOff x="4963814" y="4479046"/>
            <a:chExt cx="2246492" cy="966895"/>
          </a:xfrm>
        </p:grpSpPr>
        <p:sp>
          <p:nvSpPr>
            <p:cNvPr id="110" name="矩形 109">
              <a:extLst>
                <a:ext uri="{FF2B5EF4-FFF2-40B4-BE49-F238E27FC236}">
                  <a16:creationId xmlns:a16="http://schemas.microsoft.com/office/drawing/2014/main" id="{C7224FC8-5736-45F0-8F53-58EBF99898AC}"/>
                </a:ext>
              </a:extLst>
            </p:cNvPr>
            <p:cNvSpPr/>
            <p:nvPr/>
          </p:nvSpPr>
          <p:spPr>
            <a:xfrm>
              <a:off x="4963814" y="4831670"/>
              <a:ext cx="2246491" cy="614271"/>
            </a:xfrm>
            <a:prstGeom prst="rect">
              <a:avLst/>
            </a:prstGeom>
          </p:spPr>
          <p:txBody>
            <a:bodyPr wrap="square">
              <a:spAutoFit/>
              <a:scene3d>
                <a:camera prst="orthographicFront"/>
                <a:lightRig rig="threePt" dir="t"/>
              </a:scene3d>
              <a:sp3d contourW="12700"/>
            </a:bodyPr>
            <a:lstStyle/>
            <a:p>
              <a:pPr lvl="0" algn="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111" name="矩形 110">
              <a:extLst>
                <a:ext uri="{FF2B5EF4-FFF2-40B4-BE49-F238E27FC236}">
                  <a16:creationId xmlns:a16="http://schemas.microsoft.com/office/drawing/2014/main" id="{79C8B793-2D2E-42C8-B971-04EA30BA7DE6}"/>
                </a:ext>
              </a:extLst>
            </p:cNvPr>
            <p:cNvSpPr/>
            <p:nvPr/>
          </p:nvSpPr>
          <p:spPr>
            <a:xfrm>
              <a:off x="4968332" y="4479046"/>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112" name="组合 111">
            <a:extLst>
              <a:ext uri="{FF2B5EF4-FFF2-40B4-BE49-F238E27FC236}">
                <a16:creationId xmlns:a16="http://schemas.microsoft.com/office/drawing/2014/main" id="{7382C01A-C2F1-498C-989E-CE4ED4034BB2}"/>
              </a:ext>
            </a:extLst>
          </p:cNvPr>
          <p:cNvGrpSpPr/>
          <p:nvPr/>
        </p:nvGrpSpPr>
        <p:grpSpPr>
          <a:xfrm>
            <a:off x="1820760" y="4891433"/>
            <a:ext cx="2246492" cy="966895"/>
            <a:chOff x="4963814" y="4479046"/>
            <a:chExt cx="2246492" cy="966895"/>
          </a:xfrm>
        </p:grpSpPr>
        <p:sp>
          <p:nvSpPr>
            <p:cNvPr id="113" name="矩形 112">
              <a:extLst>
                <a:ext uri="{FF2B5EF4-FFF2-40B4-BE49-F238E27FC236}">
                  <a16:creationId xmlns:a16="http://schemas.microsoft.com/office/drawing/2014/main" id="{8405897E-9F4B-4095-B5E6-A80D6D3933BC}"/>
                </a:ext>
              </a:extLst>
            </p:cNvPr>
            <p:cNvSpPr/>
            <p:nvPr/>
          </p:nvSpPr>
          <p:spPr>
            <a:xfrm>
              <a:off x="4963814" y="4831670"/>
              <a:ext cx="2246491" cy="614271"/>
            </a:xfrm>
            <a:prstGeom prst="rect">
              <a:avLst/>
            </a:prstGeom>
          </p:spPr>
          <p:txBody>
            <a:bodyPr wrap="square">
              <a:spAutoFit/>
              <a:scene3d>
                <a:camera prst="orthographicFront"/>
                <a:lightRig rig="threePt" dir="t"/>
              </a:scene3d>
              <a:sp3d contourW="12700"/>
            </a:bodyPr>
            <a:lstStyle/>
            <a:p>
              <a:pPr lvl="0" algn="r">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114" name="矩形 113">
              <a:extLst>
                <a:ext uri="{FF2B5EF4-FFF2-40B4-BE49-F238E27FC236}">
                  <a16:creationId xmlns:a16="http://schemas.microsoft.com/office/drawing/2014/main" id="{798D49E9-B6B1-4FA7-BEF4-29589E7D8338}"/>
                </a:ext>
              </a:extLst>
            </p:cNvPr>
            <p:cNvSpPr/>
            <p:nvPr/>
          </p:nvSpPr>
          <p:spPr>
            <a:xfrm>
              <a:off x="4968332" y="4479046"/>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Tree>
  </p:cSld>
  <p:clrMapOvr>
    <a:masterClrMapping/>
  </p:clrMapOvr>
  <mc:AlternateContent xmlns:mc="http://schemas.openxmlformats.org/markup-compatibility/2006" xmlns:p14="http://schemas.microsoft.com/office/powerpoint/2010/main">
    <mc:Choice Requires="p14">
      <p:transition p14:dur="250" advClick="0" advTm="5000">
        <p14:shred/>
      </p:transition>
    </mc:Choice>
    <mc:Fallback xmlns="">
      <p:transition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p:cTn id="7" dur="500" fill="hold"/>
                                        <p:tgtEl>
                                          <p:spTgt spid="66"/>
                                        </p:tgtEl>
                                        <p:attrNameLst>
                                          <p:attrName>ppt_w</p:attrName>
                                        </p:attrNameLst>
                                      </p:cBhvr>
                                      <p:tavLst>
                                        <p:tav tm="0">
                                          <p:val>
                                            <p:fltVal val="0"/>
                                          </p:val>
                                        </p:tav>
                                        <p:tav tm="100000">
                                          <p:val>
                                            <p:strVal val="#ppt_w"/>
                                          </p:val>
                                        </p:tav>
                                      </p:tavLst>
                                    </p:anim>
                                    <p:anim calcmode="lin" valueType="num">
                                      <p:cBhvr>
                                        <p:cTn id="8" dur="500" fill="hold"/>
                                        <p:tgtEl>
                                          <p:spTgt spid="6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30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childTnLst>
                                </p:cTn>
                              </p:par>
                            </p:childTnLst>
                          </p:cTn>
                        </p:par>
                        <p:par>
                          <p:cTn id="14" fill="hold">
                            <p:stCondLst>
                              <p:cond delay="1300"/>
                            </p:stCondLst>
                            <p:childTnLst>
                              <p:par>
                                <p:cTn id="15" presetID="23" presetClass="entr" presetSubtype="16" fill="hold" nodeType="afterEffect">
                                  <p:stCondLst>
                                    <p:cond delay="30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childTnLst>
                                </p:cTn>
                              </p:par>
                            </p:childTnLst>
                          </p:cTn>
                        </p:par>
                        <p:par>
                          <p:cTn id="19" fill="hold">
                            <p:stCondLst>
                              <p:cond delay="2100"/>
                            </p:stCondLst>
                            <p:childTnLst>
                              <p:par>
                                <p:cTn id="20" presetID="23" presetClass="entr" presetSubtype="16" fill="hold" nodeType="afterEffect">
                                  <p:stCondLst>
                                    <p:cond delay="30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childTnLst>
                                </p:cTn>
                              </p:par>
                            </p:childTnLst>
                          </p:cTn>
                        </p:par>
                        <p:par>
                          <p:cTn id="24" fill="hold">
                            <p:stCondLst>
                              <p:cond delay="2900"/>
                            </p:stCondLst>
                            <p:childTnLst>
                              <p:par>
                                <p:cTn id="25" presetID="23" presetClass="entr" presetSubtype="16" fill="hold" nodeType="afterEffect">
                                  <p:stCondLst>
                                    <p:cond delay="300"/>
                                  </p:stCondLst>
                                  <p:childTnLst>
                                    <p:set>
                                      <p:cBhvr>
                                        <p:cTn id="26" dur="1" fill="hold">
                                          <p:stCondLst>
                                            <p:cond delay="0"/>
                                          </p:stCondLst>
                                        </p:cTn>
                                        <p:tgtEl>
                                          <p:spTgt spid="82"/>
                                        </p:tgtEl>
                                        <p:attrNameLst>
                                          <p:attrName>style.visibility</p:attrName>
                                        </p:attrNameLst>
                                      </p:cBhvr>
                                      <p:to>
                                        <p:strVal val="visible"/>
                                      </p:to>
                                    </p:set>
                                    <p:anim calcmode="lin" valueType="num">
                                      <p:cBhvr>
                                        <p:cTn id="27" dur="500" fill="hold"/>
                                        <p:tgtEl>
                                          <p:spTgt spid="82"/>
                                        </p:tgtEl>
                                        <p:attrNameLst>
                                          <p:attrName>ppt_w</p:attrName>
                                        </p:attrNameLst>
                                      </p:cBhvr>
                                      <p:tavLst>
                                        <p:tav tm="0">
                                          <p:val>
                                            <p:fltVal val="0"/>
                                          </p:val>
                                        </p:tav>
                                        <p:tav tm="100000">
                                          <p:val>
                                            <p:strVal val="#ppt_w"/>
                                          </p:val>
                                        </p:tav>
                                      </p:tavLst>
                                    </p:anim>
                                    <p:anim calcmode="lin" valueType="num">
                                      <p:cBhvr>
                                        <p:cTn id="28" dur="500" fill="hold"/>
                                        <p:tgtEl>
                                          <p:spTgt spid="82"/>
                                        </p:tgtEl>
                                        <p:attrNameLst>
                                          <p:attrName>ppt_h</p:attrName>
                                        </p:attrNameLst>
                                      </p:cBhvr>
                                      <p:tavLst>
                                        <p:tav tm="0">
                                          <p:val>
                                            <p:fltVal val="0"/>
                                          </p:val>
                                        </p:tav>
                                        <p:tav tm="100000">
                                          <p:val>
                                            <p:strVal val="#ppt_h"/>
                                          </p:val>
                                        </p:tav>
                                      </p:tavLst>
                                    </p:anim>
                                  </p:childTnLst>
                                </p:cTn>
                              </p:par>
                            </p:childTnLst>
                          </p:cTn>
                        </p:par>
                        <p:par>
                          <p:cTn id="29" fill="hold">
                            <p:stCondLst>
                              <p:cond delay="3700"/>
                            </p:stCondLst>
                            <p:childTnLst>
                              <p:par>
                                <p:cTn id="30" presetID="23" presetClass="entr" presetSubtype="16" fill="hold" nodeType="afterEffect">
                                  <p:stCondLst>
                                    <p:cond delay="300"/>
                                  </p:stCondLst>
                                  <p:childTnLst>
                                    <p:set>
                                      <p:cBhvr>
                                        <p:cTn id="31" dur="1" fill="hold">
                                          <p:stCondLst>
                                            <p:cond delay="0"/>
                                          </p:stCondLst>
                                        </p:cTn>
                                        <p:tgtEl>
                                          <p:spTgt spid="86"/>
                                        </p:tgtEl>
                                        <p:attrNameLst>
                                          <p:attrName>style.visibility</p:attrName>
                                        </p:attrNameLst>
                                      </p:cBhvr>
                                      <p:to>
                                        <p:strVal val="visible"/>
                                      </p:to>
                                    </p:set>
                                    <p:anim calcmode="lin" valueType="num">
                                      <p:cBhvr>
                                        <p:cTn id="32" dur="500" fill="hold"/>
                                        <p:tgtEl>
                                          <p:spTgt spid="86"/>
                                        </p:tgtEl>
                                        <p:attrNameLst>
                                          <p:attrName>ppt_w</p:attrName>
                                        </p:attrNameLst>
                                      </p:cBhvr>
                                      <p:tavLst>
                                        <p:tav tm="0">
                                          <p:val>
                                            <p:fltVal val="0"/>
                                          </p:val>
                                        </p:tav>
                                        <p:tav tm="100000">
                                          <p:val>
                                            <p:strVal val="#ppt_w"/>
                                          </p:val>
                                        </p:tav>
                                      </p:tavLst>
                                    </p:anim>
                                    <p:anim calcmode="lin" valueType="num">
                                      <p:cBhvr>
                                        <p:cTn id="33" dur="500" fill="hold"/>
                                        <p:tgtEl>
                                          <p:spTgt spid="86"/>
                                        </p:tgtEl>
                                        <p:attrNameLst>
                                          <p:attrName>ppt_h</p:attrName>
                                        </p:attrNameLst>
                                      </p:cBhvr>
                                      <p:tavLst>
                                        <p:tav tm="0">
                                          <p:val>
                                            <p:fltVal val="0"/>
                                          </p:val>
                                        </p:tav>
                                        <p:tav tm="100000">
                                          <p:val>
                                            <p:strVal val="#ppt_h"/>
                                          </p:val>
                                        </p:tav>
                                      </p:tavLst>
                                    </p:anim>
                                  </p:childTnLst>
                                </p:cTn>
                              </p:par>
                            </p:childTnLst>
                          </p:cTn>
                        </p:par>
                        <p:par>
                          <p:cTn id="34" fill="hold">
                            <p:stCondLst>
                              <p:cond delay="4500"/>
                            </p:stCondLst>
                            <p:childTnLst>
                              <p:par>
                                <p:cTn id="35" presetID="9" presetClass="entr" presetSubtype="0" fill="hold" nodeType="afterEffect">
                                  <p:stCondLst>
                                    <p:cond delay="100"/>
                                  </p:stCondLst>
                                  <p:childTnLst>
                                    <p:set>
                                      <p:cBhvr>
                                        <p:cTn id="36" dur="1" fill="hold">
                                          <p:stCondLst>
                                            <p:cond delay="0"/>
                                          </p:stCondLst>
                                        </p:cTn>
                                        <p:tgtEl>
                                          <p:spTgt spid="92"/>
                                        </p:tgtEl>
                                        <p:attrNameLst>
                                          <p:attrName>style.visibility</p:attrName>
                                        </p:attrNameLst>
                                      </p:cBhvr>
                                      <p:to>
                                        <p:strVal val="visible"/>
                                      </p:to>
                                    </p:set>
                                    <p:animEffect transition="in" filter="dissolve">
                                      <p:cBhvr>
                                        <p:cTn id="37" dur="500"/>
                                        <p:tgtEl>
                                          <p:spTgt spid="92"/>
                                        </p:tgtEl>
                                      </p:cBhvr>
                                    </p:animEffect>
                                  </p:childTnLst>
                                </p:cTn>
                              </p:par>
                            </p:childTnLst>
                          </p:cTn>
                        </p:par>
                        <p:par>
                          <p:cTn id="38" fill="hold">
                            <p:stCondLst>
                              <p:cond delay="5100"/>
                            </p:stCondLst>
                            <p:childTnLst>
                              <p:par>
                                <p:cTn id="39" presetID="9" presetClass="entr" presetSubtype="0" fill="hold" nodeType="afterEffect">
                                  <p:stCondLst>
                                    <p:cond delay="100"/>
                                  </p:stCondLst>
                                  <p:childTnLst>
                                    <p:set>
                                      <p:cBhvr>
                                        <p:cTn id="40" dur="1" fill="hold">
                                          <p:stCondLst>
                                            <p:cond delay="0"/>
                                          </p:stCondLst>
                                        </p:cTn>
                                        <p:tgtEl>
                                          <p:spTgt spid="95"/>
                                        </p:tgtEl>
                                        <p:attrNameLst>
                                          <p:attrName>style.visibility</p:attrName>
                                        </p:attrNameLst>
                                      </p:cBhvr>
                                      <p:to>
                                        <p:strVal val="visible"/>
                                      </p:to>
                                    </p:set>
                                    <p:animEffect transition="in" filter="dissolve">
                                      <p:cBhvr>
                                        <p:cTn id="41" dur="500"/>
                                        <p:tgtEl>
                                          <p:spTgt spid="95"/>
                                        </p:tgtEl>
                                      </p:cBhvr>
                                    </p:animEffect>
                                  </p:childTnLst>
                                </p:cTn>
                              </p:par>
                            </p:childTnLst>
                          </p:cTn>
                        </p:par>
                        <p:par>
                          <p:cTn id="42" fill="hold">
                            <p:stCondLst>
                              <p:cond delay="5700"/>
                            </p:stCondLst>
                            <p:childTnLst>
                              <p:par>
                                <p:cTn id="43" presetID="9" presetClass="entr" presetSubtype="0" fill="hold" nodeType="afterEffect">
                                  <p:stCondLst>
                                    <p:cond delay="100"/>
                                  </p:stCondLst>
                                  <p:childTnLst>
                                    <p:set>
                                      <p:cBhvr>
                                        <p:cTn id="44" dur="1" fill="hold">
                                          <p:stCondLst>
                                            <p:cond delay="0"/>
                                          </p:stCondLst>
                                        </p:cTn>
                                        <p:tgtEl>
                                          <p:spTgt spid="98"/>
                                        </p:tgtEl>
                                        <p:attrNameLst>
                                          <p:attrName>style.visibility</p:attrName>
                                        </p:attrNameLst>
                                      </p:cBhvr>
                                      <p:to>
                                        <p:strVal val="visible"/>
                                      </p:to>
                                    </p:set>
                                    <p:animEffect transition="in" filter="dissolve">
                                      <p:cBhvr>
                                        <p:cTn id="45" dur="500"/>
                                        <p:tgtEl>
                                          <p:spTgt spid="98"/>
                                        </p:tgtEl>
                                      </p:cBhvr>
                                    </p:animEffect>
                                  </p:childTnLst>
                                </p:cTn>
                              </p:par>
                            </p:childTnLst>
                          </p:cTn>
                        </p:par>
                        <p:par>
                          <p:cTn id="46" fill="hold">
                            <p:stCondLst>
                              <p:cond delay="6300"/>
                            </p:stCondLst>
                            <p:childTnLst>
                              <p:par>
                                <p:cTn id="47" presetID="9" presetClass="entr" presetSubtype="0" fill="hold" nodeType="afterEffect">
                                  <p:stCondLst>
                                    <p:cond delay="100"/>
                                  </p:stCondLst>
                                  <p:childTnLst>
                                    <p:set>
                                      <p:cBhvr>
                                        <p:cTn id="48" dur="1" fill="hold">
                                          <p:stCondLst>
                                            <p:cond delay="0"/>
                                          </p:stCondLst>
                                        </p:cTn>
                                        <p:tgtEl>
                                          <p:spTgt spid="101"/>
                                        </p:tgtEl>
                                        <p:attrNameLst>
                                          <p:attrName>style.visibility</p:attrName>
                                        </p:attrNameLst>
                                      </p:cBhvr>
                                      <p:to>
                                        <p:strVal val="visible"/>
                                      </p:to>
                                    </p:set>
                                    <p:animEffect transition="in" filter="dissolve">
                                      <p:cBhvr>
                                        <p:cTn id="49" dur="500"/>
                                        <p:tgtEl>
                                          <p:spTgt spid="101"/>
                                        </p:tgtEl>
                                      </p:cBhvr>
                                    </p:animEffect>
                                  </p:childTnLst>
                                </p:cTn>
                              </p:par>
                            </p:childTnLst>
                          </p:cTn>
                        </p:par>
                        <p:par>
                          <p:cTn id="50" fill="hold">
                            <p:stCondLst>
                              <p:cond delay="6900"/>
                            </p:stCondLst>
                            <p:childTnLst>
                              <p:par>
                                <p:cTn id="51" presetID="9" presetClass="entr" presetSubtype="0" fill="hold" nodeType="afterEffect">
                                  <p:stCondLst>
                                    <p:cond delay="100"/>
                                  </p:stCondLst>
                                  <p:childTnLst>
                                    <p:set>
                                      <p:cBhvr>
                                        <p:cTn id="52" dur="1" fill="hold">
                                          <p:stCondLst>
                                            <p:cond delay="0"/>
                                          </p:stCondLst>
                                        </p:cTn>
                                        <p:tgtEl>
                                          <p:spTgt spid="104"/>
                                        </p:tgtEl>
                                        <p:attrNameLst>
                                          <p:attrName>style.visibility</p:attrName>
                                        </p:attrNameLst>
                                      </p:cBhvr>
                                      <p:to>
                                        <p:strVal val="visible"/>
                                      </p:to>
                                    </p:set>
                                    <p:animEffect transition="in" filter="dissolve">
                                      <p:cBhvr>
                                        <p:cTn id="53" dur="500"/>
                                        <p:tgtEl>
                                          <p:spTgt spid="104"/>
                                        </p:tgtEl>
                                      </p:cBhvr>
                                    </p:animEffect>
                                  </p:childTnLst>
                                </p:cTn>
                              </p:par>
                            </p:childTnLst>
                          </p:cTn>
                        </p:par>
                        <p:par>
                          <p:cTn id="54" fill="hold">
                            <p:stCondLst>
                              <p:cond delay="7500"/>
                            </p:stCondLst>
                            <p:childTnLst>
                              <p:par>
                                <p:cTn id="55" presetID="9" presetClass="entr" presetSubtype="0" fill="hold" nodeType="afterEffect">
                                  <p:stCondLst>
                                    <p:cond delay="100"/>
                                  </p:stCondLst>
                                  <p:childTnLst>
                                    <p:set>
                                      <p:cBhvr>
                                        <p:cTn id="56" dur="1" fill="hold">
                                          <p:stCondLst>
                                            <p:cond delay="0"/>
                                          </p:stCondLst>
                                        </p:cTn>
                                        <p:tgtEl>
                                          <p:spTgt spid="107"/>
                                        </p:tgtEl>
                                        <p:attrNameLst>
                                          <p:attrName>style.visibility</p:attrName>
                                        </p:attrNameLst>
                                      </p:cBhvr>
                                      <p:to>
                                        <p:strVal val="visible"/>
                                      </p:to>
                                    </p:set>
                                    <p:animEffect transition="in" filter="dissolve">
                                      <p:cBhvr>
                                        <p:cTn id="57" dur="500"/>
                                        <p:tgtEl>
                                          <p:spTgt spid="107"/>
                                        </p:tgtEl>
                                      </p:cBhvr>
                                    </p:animEffect>
                                  </p:childTnLst>
                                </p:cTn>
                              </p:par>
                            </p:childTnLst>
                          </p:cTn>
                        </p:par>
                        <p:par>
                          <p:cTn id="58" fill="hold">
                            <p:stCondLst>
                              <p:cond delay="8100"/>
                            </p:stCondLst>
                            <p:childTnLst>
                              <p:par>
                                <p:cTn id="59" presetID="23" presetClass="entr" presetSubtype="32"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strVal val="4*#ppt_w"/>
                                          </p:val>
                                        </p:tav>
                                        <p:tav tm="100000">
                                          <p:val>
                                            <p:strVal val="#ppt_w"/>
                                          </p:val>
                                        </p:tav>
                                      </p:tavLst>
                                    </p:anim>
                                    <p:anim calcmode="lin" valueType="num">
                                      <p:cBhvr>
                                        <p:cTn id="62" dur="500" fill="hold"/>
                                        <p:tgtEl>
                                          <p:spTgt spid="54"/>
                                        </p:tgtEl>
                                        <p:attrNameLst>
                                          <p:attrName>ppt_h</p:attrName>
                                        </p:attrNameLst>
                                      </p:cBhvr>
                                      <p:tavLst>
                                        <p:tav tm="0">
                                          <p:val>
                                            <p:strVal val="4*#ppt_h"/>
                                          </p:val>
                                        </p:tav>
                                        <p:tav tm="100000">
                                          <p:val>
                                            <p:strVal val="#ppt_h"/>
                                          </p:val>
                                        </p:tav>
                                      </p:tavLst>
                                    </p:anim>
                                  </p:childTnLst>
                                </p:cTn>
                              </p:par>
                              <p:par>
                                <p:cTn id="63" presetID="2" presetClass="entr" presetSubtype="4"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additive="base">
                                        <p:cTn id="65" dur="500" fill="hold"/>
                                        <p:tgtEl>
                                          <p:spTgt spid="55"/>
                                        </p:tgtEl>
                                        <p:attrNameLst>
                                          <p:attrName>ppt_x</p:attrName>
                                        </p:attrNameLst>
                                      </p:cBhvr>
                                      <p:tavLst>
                                        <p:tav tm="0">
                                          <p:val>
                                            <p:strVal val="#ppt_x"/>
                                          </p:val>
                                        </p:tav>
                                        <p:tav tm="100000">
                                          <p:val>
                                            <p:strVal val="#ppt_x"/>
                                          </p:val>
                                        </p:tav>
                                      </p:tavLst>
                                    </p:anim>
                                    <p:anim calcmode="lin" valueType="num">
                                      <p:cBhvr additive="base">
                                        <p:cTn id="66" dur="500" fill="hold"/>
                                        <p:tgtEl>
                                          <p:spTgt spid="5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fill="hold"/>
                                        <p:tgtEl>
                                          <p:spTgt spid="58"/>
                                        </p:tgtEl>
                                        <p:attrNameLst>
                                          <p:attrName>ppt_x</p:attrName>
                                        </p:attrNameLst>
                                      </p:cBhvr>
                                      <p:tavLst>
                                        <p:tav tm="0">
                                          <p:val>
                                            <p:strVal val="#ppt_x"/>
                                          </p:val>
                                        </p:tav>
                                        <p:tav tm="100000">
                                          <p:val>
                                            <p:strVal val="#ppt_x"/>
                                          </p:val>
                                        </p:tav>
                                      </p:tavLst>
                                    </p:anim>
                                    <p:anim calcmode="lin" valueType="num">
                                      <p:cBhvr additive="base">
                                        <p:cTn id="70" dur="500" fill="hold"/>
                                        <p:tgtEl>
                                          <p:spTgt spid="5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fill="hold"/>
                                        <p:tgtEl>
                                          <p:spTgt spid="61"/>
                                        </p:tgtEl>
                                        <p:attrNameLst>
                                          <p:attrName>ppt_x</p:attrName>
                                        </p:attrNameLst>
                                      </p:cBhvr>
                                      <p:tavLst>
                                        <p:tav tm="0">
                                          <p:val>
                                            <p:strVal val="#ppt_x"/>
                                          </p:val>
                                        </p:tav>
                                        <p:tav tm="100000">
                                          <p:val>
                                            <p:strVal val="#ppt_x"/>
                                          </p:val>
                                        </p:tav>
                                      </p:tavLst>
                                    </p:anim>
                                    <p:anim calcmode="lin" valueType="num">
                                      <p:cBhvr additive="base">
                                        <p:cTn id="74" dur="500" fill="hold"/>
                                        <p:tgtEl>
                                          <p:spTgt spid="6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additive="base">
                                        <p:cTn id="77" dur="500" fill="hold"/>
                                        <p:tgtEl>
                                          <p:spTgt spid="64"/>
                                        </p:tgtEl>
                                        <p:attrNameLst>
                                          <p:attrName>ppt_x</p:attrName>
                                        </p:attrNameLst>
                                      </p:cBhvr>
                                      <p:tavLst>
                                        <p:tav tm="0">
                                          <p:val>
                                            <p:strVal val="#ppt_x"/>
                                          </p:val>
                                        </p:tav>
                                        <p:tav tm="100000">
                                          <p:val>
                                            <p:strVal val="#ppt_x"/>
                                          </p:val>
                                        </p:tav>
                                      </p:tavLst>
                                    </p:anim>
                                    <p:anim calcmode="lin" valueType="num">
                                      <p:cBhvr additive="base">
                                        <p:cTn id="78" dur="500" fill="hold"/>
                                        <p:tgtEl>
                                          <p:spTgt spid="6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additive="base">
                                        <p:cTn id="81" dur="500" fill="hold"/>
                                        <p:tgtEl>
                                          <p:spTgt spid="109"/>
                                        </p:tgtEl>
                                        <p:attrNameLst>
                                          <p:attrName>ppt_x</p:attrName>
                                        </p:attrNameLst>
                                      </p:cBhvr>
                                      <p:tavLst>
                                        <p:tav tm="0">
                                          <p:val>
                                            <p:strVal val="#ppt_x"/>
                                          </p:val>
                                        </p:tav>
                                        <p:tav tm="100000">
                                          <p:val>
                                            <p:strVal val="#ppt_x"/>
                                          </p:val>
                                        </p:tav>
                                      </p:tavLst>
                                    </p:anim>
                                    <p:anim calcmode="lin" valueType="num">
                                      <p:cBhvr additive="base">
                                        <p:cTn id="82" dur="500" fill="hold"/>
                                        <p:tgtEl>
                                          <p:spTgt spid="10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additive="base">
                                        <p:cTn id="85" dur="500" fill="hold"/>
                                        <p:tgtEl>
                                          <p:spTgt spid="112"/>
                                        </p:tgtEl>
                                        <p:attrNameLst>
                                          <p:attrName>ppt_x</p:attrName>
                                        </p:attrNameLst>
                                      </p:cBhvr>
                                      <p:tavLst>
                                        <p:tav tm="0">
                                          <p:val>
                                            <p:strVal val="#ppt_x"/>
                                          </p:val>
                                        </p:tav>
                                        <p:tav tm="100000">
                                          <p:val>
                                            <p:strVal val="#ppt_x"/>
                                          </p:val>
                                        </p:tav>
                                      </p:tavLst>
                                    </p:anim>
                                    <p:anim calcmode="lin" valueType="num">
                                      <p:cBhvr additive="base">
                                        <p:cTn id="86"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extLst mod="1">
    <p:ext uri="{E180D4A7-C9FB-4DFB-919C-405C955672EB}">
      <p14:showEvtLst xmlns:p14="http://schemas.microsoft.com/office/powerpoint/2010/main">
        <p14:playEvt time="1316" objId="54"/>
        <p14:stopEvt time="2065" objId="5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3900D4-8089-462C-B26F-641C90390588}"/>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sp>
        <p:nvSpPr>
          <p:cNvPr id="3" name="KSO_Shape">
            <a:extLst>
              <a:ext uri="{FF2B5EF4-FFF2-40B4-BE49-F238E27FC236}">
                <a16:creationId xmlns:a16="http://schemas.microsoft.com/office/drawing/2014/main" id="{BCAD8201-5CF9-474C-AB73-68E0152A7934}"/>
              </a:ext>
            </a:extLst>
          </p:cNvPr>
          <p:cNvSpPr>
            <a:spLocks/>
          </p:cNvSpPr>
          <p:nvPr/>
        </p:nvSpPr>
        <p:spPr bwMode="auto">
          <a:xfrm>
            <a:off x="4796652" y="2177144"/>
            <a:ext cx="2598695" cy="3295848"/>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accent5"/>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chemeClr val="bg1">
                  <a:lumMod val="85000"/>
                </a:schemeClr>
              </a:solidFill>
            </a:endParaRPr>
          </a:p>
        </p:txBody>
      </p:sp>
      <p:grpSp>
        <p:nvGrpSpPr>
          <p:cNvPr id="12" name="组合 11">
            <a:extLst>
              <a:ext uri="{FF2B5EF4-FFF2-40B4-BE49-F238E27FC236}">
                <a16:creationId xmlns:a16="http://schemas.microsoft.com/office/drawing/2014/main" id="{F08631B0-135F-41B6-B083-E8BDDD9ED182}"/>
              </a:ext>
            </a:extLst>
          </p:cNvPr>
          <p:cNvGrpSpPr/>
          <p:nvPr/>
        </p:nvGrpSpPr>
        <p:grpSpPr>
          <a:xfrm>
            <a:off x="7727124" y="2515075"/>
            <a:ext cx="2414980" cy="966895"/>
            <a:chOff x="4376226" y="4479046"/>
            <a:chExt cx="2414980" cy="966895"/>
          </a:xfrm>
        </p:grpSpPr>
        <p:sp>
          <p:nvSpPr>
            <p:cNvPr id="13" name="矩形 12">
              <a:extLst>
                <a:ext uri="{FF2B5EF4-FFF2-40B4-BE49-F238E27FC236}">
                  <a16:creationId xmlns:a16="http://schemas.microsoft.com/office/drawing/2014/main" id="{776A90D9-F09C-4D87-9D53-6CE2780FF47B}"/>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14" name="矩形 13">
              <a:extLst>
                <a:ext uri="{FF2B5EF4-FFF2-40B4-BE49-F238E27FC236}">
                  <a16:creationId xmlns:a16="http://schemas.microsoft.com/office/drawing/2014/main" id="{3C293C2A-2075-4D21-86F2-AD403C96C9EB}"/>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15" name="组合 14">
            <a:extLst>
              <a:ext uri="{FF2B5EF4-FFF2-40B4-BE49-F238E27FC236}">
                <a16:creationId xmlns:a16="http://schemas.microsoft.com/office/drawing/2014/main" id="{20B8665A-7040-47F0-BC2F-579765EBB37D}"/>
              </a:ext>
            </a:extLst>
          </p:cNvPr>
          <p:cNvGrpSpPr/>
          <p:nvPr/>
        </p:nvGrpSpPr>
        <p:grpSpPr>
          <a:xfrm>
            <a:off x="7727124" y="4319079"/>
            <a:ext cx="2241974" cy="966895"/>
            <a:chOff x="4376226" y="4479046"/>
            <a:chExt cx="2241974" cy="966895"/>
          </a:xfrm>
        </p:grpSpPr>
        <p:sp>
          <p:nvSpPr>
            <p:cNvPr id="16" name="矩形 15">
              <a:extLst>
                <a:ext uri="{FF2B5EF4-FFF2-40B4-BE49-F238E27FC236}">
                  <a16:creationId xmlns:a16="http://schemas.microsoft.com/office/drawing/2014/main" id="{5576FD88-4C81-45D3-9B46-87AE23115DFF}"/>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17" name="矩形 16">
              <a:extLst>
                <a:ext uri="{FF2B5EF4-FFF2-40B4-BE49-F238E27FC236}">
                  <a16:creationId xmlns:a16="http://schemas.microsoft.com/office/drawing/2014/main" id="{FEF3A73E-4680-427C-A096-CC6F2B305A0B}"/>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18" name="组合 17">
            <a:extLst>
              <a:ext uri="{FF2B5EF4-FFF2-40B4-BE49-F238E27FC236}">
                <a16:creationId xmlns:a16="http://schemas.microsoft.com/office/drawing/2014/main" id="{E923BE55-608D-4E9A-BF40-C526E3E88652}"/>
              </a:ext>
            </a:extLst>
          </p:cNvPr>
          <p:cNvGrpSpPr/>
          <p:nvPr/>
        </p:nvGrpSpPr>
        <p:grpSpPr>
          <a:xfrm>
            <a:off x="2205493" y="2515075"/>
            <a:ext cx="2414980" cy="966895"/>
            <a:chOff x="4376226" y="4479046"/>
            <a:chExt cx="2414980" cy="966895"/>
          </a:xfrm>
        </p:grpSpPr>
        <p:sp>
          <p:nvSpPr>
            <p:cNvPr id="19" name="矩形 18">
              <a:extLst>
                <a:ext uri="{FF2B5EF4-FFF2-40B4-BE49-F238E27FC236}">
                  <a16:creationId xmlns:a16="http://schemas.microsoft.com/office/drawing/2014/main" id="{946A5956-0EC7-4E74-81C0-221A0907EC53}"/>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20" name="矩形 19">
              <a:extLst>
                <a:ext uri="{FF2B5EF4-FFF2-40B4-BE49-F238E27FC236}">
                  <a16:creationId xmlns:a16="http://schemas.microsoft.com/office/drawing/2014/main" id="{918407BA-6534-4170-82FD-0CC6E3D1194E}"/>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21" name="组合 20">
            <a:extLst>
              <a:ext uri="{FF2B5EF4-FFF2-40B4-BE49-F238E27FC236}">
                <a16:creationId xmlns:a16="http://schemas.microsoft.com/office/drawing/2014/main" id="{CAD9773D-3B6B-4105-85B7-77F4908D3357}"/>
              </a:ext>
            </a:extLst>
          </p:cNvPr>
          <p:cNvGrpSpPr/>
          <p:nvPr/>
        </p:nvGrpSpPr>
        <p:grpSpPr>
          <a:xfrm>
            <a:off x="2205493" y="4319079"/>
            <a:ext cx="2241974" cy="966895"/>
            <a:chOff x="4376226" y="4479046"/>
            <a:chExt cx="2241974" cy="966895"/>
          </a:xfrm>
        </p:grpSpPr>
        <p:sp>
          <p:nvSpPr>
            <p:cNvPr id="22" name="矩形 21">
              <a:extLst>
                <a:ext uri="{FF2B5EF4-FFF2-40B4-BE49-F238E27FC236}">
                  <a16:creationId xmlns:a16="http://schemas.microsoft.com/office/drawing/2014/main" id="{BBE82481-1252-4F22-98D7-8D3D62F31378}"/>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23" name="矩形 22">
              <a:extLst>
                <a:ext uri="{FF2B5EF4-FFF2-40B4-BE49-F238E27FC236}">
                  <a16:creationId xmlns:a16="http://schemas.microsoft.com/office/drawing/2014/main" id="{5F44B137-A61A-463E-AA36-52D83C0C7E0E}"/>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Tree>
    <p:extLst>
      <p:ext uri="{BB962C8B-B14F-4D97-AF65-F5344CB8AC3E}">
        <p14:creationId xmlns:p14="http://schemas.microsoft.com/office/powerpoint/2010/main" val="1628159525"/>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BD644C2-E797-4AD0-82D4-1047C13A022F}"/>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grpSp>
        <p:nvGrpSpPr>
          <p:cNvPr id="3" name="Group 3">
            <a:extLst>
              <a:ext uri="{FF2B5EF4-FFF2-40B4-BE49-F238E27FC236}">
                <a16:creationId xmlns:a16="http://schemas.microsoft.com/office/drawing/2014/main" id="{119EBFBA-6F34-4FD0-9A33-00E9E719A7C7}"/>
              </a:ext>
            </a:extLst>
          </p:cNvPr>
          <p:cNvGrpSpPr/>
          <p:nvPr/>
        </p:nvGrpSpPr>
        <p:grpSpPr>
          <a:xfrm>
            <a:off x="1052527" y="2907975"/>
            <a:ext cx="10088533" cy="2169674"/>
            <a:chOff x="1050566" y="2772576"/>
            <a:chExt cx="10090868" cy="2170176"/>
          </a:xfrm>
        </p:grpSpPr>
        <p:sp>
          <p:nvSpPr>
            <p:cNvPr id="4" name="Block Arc 49">
              <a:extLst>
                <a:ext uri="{FF2B5EF4-FFF2-40B4-BE49-F238E27FC236}">
                  <a16:creationId xmlns:a16="http://schemas.microsoft.com/office/drawing/2014/main" id="{A781F0D5-3D4A-4672-8F5D-767773CE845B}"/>
                </a:ext>
              </a:extLst>
            </p:cNvPr>
            <p:cNvSpPr/>
            <p:nvPr/>
          </p:nvSpPr>
          <p:spPr>
            <a:xfrm>
              <a:off x="1050566" y="2786644"/>
              <a:ext cx="2156108" cy="2156108"/>
            </a:xfrm>
            <a:prstGeom prst="blockArc">
              <a:avLst>
                <a:gd name="adj1" fmla="val 10800000"/>
                <a:gd name="adj2" fmla="val 0"/>
                <a:gd name="adj3" fmla="val 80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Block Arc 50">
              <a:extLst>
                <a:ext uri="{FF2B5EF4-FFF2-40B4-BE49-F238E27FC236}">
                  <a16:creationId xmlns:a16="http://schemas.microsoft.com/office/drawing/2014/main" id="{1DC4CA4D-D83D-44D9-B1FE-4023C31B8834}"/>
                </a:ext>
              </a:extLst>
            </p:cNvPr>
            <p:cNvSpPr/>
            <p:nvPr/>
          </p:nvSpPr>
          <p:spPr>
            <a:xfrm flipV="1">
              <a:off x="3034256" y="2772576"/>
              <a:ext cx="2156108" cy="2156108"/>
            </a:xfrm>
            <a:prstGeom prst="blockArc">
              <a:avLst>
                <a:gd name="adj1" fmla="val 10800000"/>
                <a:gd name="adj2" fmla="val 0"/>
                <a:gd name="adj3"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Block Arc 51">
              <a:extLst>
                <a:ext uri="{FF2B5EF4-FFF2-40B4-BE49-F238E27FC236}">
                  <a16:creationId xmlns:a16="http://schemas.microsoft.com/office/drawing/2014/main" id="{09578B1A-BBBB-4CA5-A3FB-D6BD64F31243}"/>
                </a:ext>
              </a:extLst>
            </p:cNvPr>
            <p:cNvSpPr/>
            <p:nvPr/>
          </p:nvSpPr>
          <p:spPr>
            <a:xfrm>
              <a:off x="5017946" y="2786644"/>
              <a:ext cx="2156108" cy="2156108"/>
            </a:xfrm>
            <a:prstGeom prst="blockArc">
              <a:avLst>
                <a:gd name="adj1" fmla="val 10800000"/>
                <a:gd name="adj2" fmla="val 0"/>
                <a:gd name="adj3" fmla="val 807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Block Arc 52">
              <a:extLst>
                <a:ext uri="{FF2B5EF4-FFF2-40B4-BE49-F238E27FC236}">
                  <a16:creationId xmlns:a16="http://schemas.microsoft.com/office/drawing/2014/main" id="{5F7BB52F-D8EA-4033-B058-111A2173E867}"/>
                </a:ext>
              </a:extLst>
            </p:cNvPr>
            <p:cNvSpPr/>
            <p:nvPr/>
          </p:nvSpPr>
          <p:spPr>
            <a:xfrm flipV="1">
              <a:off x="7001636" y="2772576"/>
              <a:ext cx="2156108" cy="2156108"/>
            </a:xfrm>
            <a:prstGeom prst="blockArc">
              <a:avLst>
                <a:gd name="adj1" fmla="val 10800000"/>
                <a:gd name="adj2" fmla="val 0"/>
                <a:gd name="adj3" fmla="val 807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Block Arc 53">
              <a:extLst>
                <a:ext uri="{FF2B5EF4-FFF2-40B4-BE49-F238E27FC236}">
                  <a16:creationId xmlns:a16="http://schemas.microsoft.com/office/drawing/2014/main" id="{AF4AB289-2AC4-438E-AF9C-EF327BF06AE5}"/>
                </a:ext>
              </a:extLst>
            </p:cNvPr>
            <p:cNvSpPr/>
            <p:nvPr/>
          </p:nvSpPr>
          <p:spPr>
            <a:xfrm>
              <a:off x="8985326" y="2786644"/>
              <a:ext cx="2156108" cy="2156108"/>
            </a:xfrm>
            <a:prstGeom prst="blockArc">
              <a:avLst>
                <a:gd name="adj1" fmla="val 10800000"/>
                <a:gd name="adj2" fmla="val 0"/>
                <a:gd name="adj3"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 name="Group 7">
            <a:extLst>
              <a:ext uri="{FF2B5EF4-FFF2-40B4-BE49-F238E27FC236}">
                <a16:creationId xmlns:a16="http://schemas.microsoft.com/office/drawing/2014/main" id="{9D9A02A0-3F10-4525-864C-50BC6DCFBE9C}"/>
              </a:ext>
            </a:extLst>
          </p:cNvPr>
          <p:cNvGrpSpPr/>
          <p:nvPr/>
        </p:nvGrpSpPr>
        <p:grpSpPr>
          <a:xfrm>
            <a:off x="7471633" y="3377388"/>
            <a:ext cx="1216784" cy="1216784"/>
            <a:chOff x="7471157" y="3242097"/>
            <a:chExt cx="1217066" cy="1217066"/>
          </a:xfrm>
        </p:grpSpPr>
        <p:sp>
          <p:nvSpPr>
            <p:cNvPr id="10" name="Oval 58">
              <a:extLst>
                <a:ext uri="{FF2B5EF4-FFF2-40B4-BE49-F238E27FC236}">
                  <a16:creationId xmlns:a16="http://schemas.microsoft.com/office/drawing/2014/main" id="{264F9A95-87A0-47D1-AEBF-BC3FB7ABFF42}"/>
                </a:ext>
              </a:extLst>
            </p:cNvPr>
            <p:cNvSpPr/>
            <p:nvPr/>
          </p:nvSpPr>
          <p:spPr>
            <a:xfrm>
              <a:off x="7471157" y="3242097"/>
              <a:ext cx="1217066" cy="121706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60">
              <a:extLst>
                <a:ext uri="{FF2B5EF4-FFF2-40B4-BE49-F238E27FC236}">
                  <a16:creationId xmlns:a16="http://schemas.microsoft.com/office/drawing/2014/main" id="{42CBFD87-E576-46CF-B914-638051A59F29}"/>
                </a:ext>
              </a:extLst>
            </p:cNvPr>
            <p:cNvSpPr>
              <a:spLocks noEditPoints="1"/>
            </p:cNvSpPr>
            <p:nvPr/>
          </p:nvSpPr>
          <p:spPr bwMode="auto">
            <a:xfrm>
              <a:off x="7885731" y="3639946"/>
              <a:ext cx="387918" cy="438717"/>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chemeClr val="bg2"/>
            </a:solidFill>
            <a:ln>
              <a:noFill/>
            </a:ln>
          </p:spPr>
          <p:txBody>
            <a:bodyPr vert="horz" wrap="square" lIns="91419" tIns="45709" rIns="91419" bIns="457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Group 8">
            <a:extLst>
              <a:ext uri="{FF2B5EF4-FFF2-40B4-BE49-F238E27FC236}">
                <a16:creationId xmlns:a16="http://schemas.microsoft.com/office/drawing/2014/main" id="{B1EDB608-130D-4587-9A9C-ACE71CF79EB8}"/>
              </a:ext>
            </a:extLst>
          </p:cNvPr>
          <p:cNvGrpSpPr/>
          <p:nvPr/>
        </p:nvGrpSpPr>
        <p:grpSpPr>
          <a:xfrm>
            <a:off x="9454864" y="3377388"/>
            <a:ext cx="1216784" cy="1216784"/>
            <a:chOff x="9454847" y="3242097"/>
            <a:chExt cx="1217066" cy="1217066"/>
          </a:xfrm>
        </p:grpSpPr>
        <p:sp>
          <p:nvSpPr>
            <p:cNvPr id="13" name="Oval 59">
              <a:extLst>
                <a:ext uri="{FF2B5EF4-FFF2-40B4-BE49-F238E27FC236}">
                  <a16:creationId xmlns:a16="http://schemas.microsoft.com/office/drawing/2014/main" id="{7DFE39B8-FEF9-40FD-BC20-62B93350EACA}"/>
                </a:ext>
              </a:extLst>
            </p:cNvPr>
            <p:cNvSpPr/>
            <p:nvPr/>
          </p:nvSpPr>
          <p:spPr>
            <a:xfrm>
              <a:off x="9454847" y="3242097"/>
              <a:ext cx="1217066" cy="121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61">
              <a:extLst>
                <a:ext uri="{FF2B5EF4-FFF2-40B4-BE49-F238E27FC236}">
                  <a16:creationId xmlns:a16="http://schemas.microsoft.com/office/drawing/2014/main" id="{59F326C5-B5A8-4AE8-85B8-584C9EC22FA9}"/>
                </a:ext>
              </a:extLst>
            </p:cNvPr>
            <p:cNvSpPr>
              <a:spLocks noEditPoints="1"/>
            </p:cNvSpPr>
            <p:nvPr/>
          </p:nvSpPr>
          <p:spPr bwMode="auto">
            <a:xfrm>
              <a:off x="9854412" y="3611644"/>
              <a:ext cx="417935" cy="47797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2"/>
            </a:solidFill>
            <a:ln>
              <a:noFill/>
            </a:ln>
            <a:extLst/>
          </p:spPr>
          <p:txBody>
            <a:bodyPr vert="horz" wrap="square" lIns="91419" tIns="45709" rIns="91419" bIns="457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Group 5">
            <a:extLst>
              <a:ext uri="{FF2B5EF4-FFF2-40B4-BE49-F238E27FC236}">
                <a16:creationId xmlns:a16="http://schemas.microsoft.com/office/drawing/2014/main" id="{E12A1EF9-3986-454D-8620-123BFD345241}"/>
              </a:ext>
            </a:extLst>
          </p:cNvPr>
          <p:cNvGrpSpPr/>
          <p:nvPr/>
        </p:nvGrpSpPr>
        <p:grpSpPr>
          <a:xfrm>
            <a:off x="3505171" y="3377388"/>
            <a:ext cx="1216784" cy="1216784"/>
            <a:chOff x="3503777" y="3242097"/>
            <a:chExt cx="1217066" cy="1217066"/>
          </a:xfrm>
        </p:grpSpPr>
        <p:sp>
          <p:nvSpPr>
            <p:cNvPr id="16" name="Oval 56">
              <a:extLst>
                <a:ext uri="{FF2B5EF4-FFF2-40B4-BE49-F238E27FC236}">
                  <a16:creationId xmlns:a16="http://schemas.microsoft.com/office/drawing/2014/main" id="{02884B8C-92F7-4E83-8F89-761E48179A53}"/>
                </a:ext>
              </a:extLst>
            </p:cNvPr>
            <p:cNvSpPr/>
            <p:nvPr/>
          </p:nvSpPr>
          <p:spPr>
            <a:xfrm>
              <a:off x="3503777" y="3242097"/>
              <a:ext cx="1217066" cy="121706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62">
              <a:extLst>
                <a:ext uri="{FF2B5EF4-FFF2-40B4-BE49-F238E27FC236}">
                  <a16:creationId xmlns:a16="http://schemas.microsoft.com/office/drawing/2014/main" id="{872DAA77-3E73-43CE-B91E-F50FD5A465C6}"/>
                </a:ext>
              </a:extLst>
            </p:cNvPr>
            <p:cNvSpPr>
              <a:spLocks noEditPoints="1"/>
            </p:cNvSpPr>
            <p:nvPr/>
          </p:nvSpPr>
          <p:spPr bwMode="auto">
            <a:xfrm>
              <a:off x="3944905" y="3598612"/>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a:extLst/>
          </p:spPr>
          <p:txBody>
            <a:bodyPr vert="horz" wrap="square" lIns="91419" tIns="45709" rIns="91419" bIns="457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 name="Group 6">
            <a:extLst>
              <a:ext uri="{FF2B5EF4-FFF2-40B4-BE49-F238E27FC236}">
                <a16:creationId xmlns:a16="http://schemas.microsoft.com/office/drawing/2014/main" id="{75D4286B-78F8-4BC5-8201-25D5832FF10B}"/>
              </a:ext>
            </a:extLst>
          </p:cNvPr>
          <p:cNvGrpSpPr/>
          <p:nvPr/>
        </p:nvGrpSpPr>
        <p:grpSpPr>
          <a:xfrm>
            <a:off x="5488402" y="3377388"/>
            <a:ext cx="1216784" cy="1216784"/>
            <a:chOff x="5487467" y="3242097"/>
            <a:chExt cx="1217066" cy="1217066"/>
          </a:xfrm>
        </p:grpSpPr>
        <p:sp>
          <p:nvSpPr>
            <p:cNvPr id="19" name="Oval 57">
              <a:extLst>
                <a:ext uri="{FF2B5EF4-FFF2-40B4-BE49-F238E27FC236}">
                  <a16:creationId xmlns:a16="http://schemas.microsoft.com/office/drawing/2014/main" id="{7A7F1997-2033-4E71-A674-65305C7CB63B}"/>
                </a:ext>
              </a:extLst>
            </p:cNvPr>
            <p:cNvSpPr/>
            <p:nvPr/>
          </p:nvSpPr>
          <p:spPr>
            <a:xfrm>
              <a:off x="5487467" y="3242097"/>
              <a:ext cx="1217066" cy="121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63">
              <a:extLst>
                <a:ext uri="{FF2B5EF4-FFF2-40B4-BE49-F238E27FC236}">
                  <a16:creationId xmlns:a16="http://schemas.microsoft.com/office/drawing/2014/main" id="{F3A6C659-95D3-42B2-87A1-8A511FF761CA}"/>
                </a:ext>
              </a:extLst>
            </p:cNvPr>
            <p:cNvSpPr>
              <a:spLocks noEditPoints="1"/>
            </p:cNvSpPr>
            <p:nvPr/>
          </p:nvSpPr>
          <p:spPr bwMode="auto">
            <a:xfrm>
              <a:off x="5862422" y="3626092"/>
              <a:ext cx="468733" cy="46642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2"/>
            </a:solidFill>
            <a:ln>
              <a:noFill/>
            </a:ln>
          </p:spPr>
          <p:txBody>
            <a:bodyPr vert="horz" wrap="square" lIns="91419" tIns="45709" rIns="91419" bIns="457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 name="Group 4">
            <a:extLst>
              <a:ext uri="{FF2B5EF4-FFF2-40B4-BE49-F238E27FC236}">
                <a16:creationId xmlns:a16="http://schemas.microsoft.com/office/drawing/2014/main" id="{947EE444-0377-48C4-9828-08175F15C820}"/>
              </a:ext>
            </a:extLst>
          </p:cNvPr>
          <p:cNvGrpSpPr/>
          <p:nvPr/>
        </p:nvGrpSpPr>
        <p:grpSpPr>
          <a:xfrm>
            <a:off x="1521940" y="3377388"/>
            <a:ext cx="1216784" cy="1216784"/>
            <a:chOff x="1520087" y="3242097"/>
            <a:chExt cx="1217066" cy="1217066"/>
          </a:xfrm>
        </p:grpSpPr>
        <p:sp>
          <p:nvSpPr>
            <p:cNvPr id="22" name="Oval 55">
              <a:extLst>
                <a:ext uri="{FF2B5EF4-FFF2-40B4-BE49-F238E27FC236}">
                  <a16:creationId xmlns:a16="http://schemas.microsoft.com/office/drawing/2014/main" id="{40A08D28-2C21-45FD-8F8D-BC6562DD13B6}"/>
                </a:ext>
              </a:extLst>
            </p:cNvPr>
            <p:cNvSpPr/>
            <p:nvPr/>
          </p:nvSpPr>
          <p:spPr>
            <a:xfrm>
              <a:off x="1520087" y="3242097"/>
              <a:ext cx="1217066" cy="121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64">
              <a:extLst>
                <a:ext uri="{FF2B5EF4-FFF2-40B4-BE49-F238E27FC236}">
                  <a16:creationId xmlns:a16="http://schemas.microsoft.com/office/drawing/2014/main" id="{9C7116F0-58EA-4806-B270-08127334D2F3}"/>
                </a:ext>
              </a:extLst>
            </p:cNvPr>
            <p:cNvSpPr>
              <a:spLocks noEditPoints="1"/>
            </p:cNvSpPr>
            <p:nvPr/>
          </p:nvSpPr>
          <p:spPr bwMode="auto">
            <a:xfrm>
              <a:off x="1892065" y="3591229"/>
              <a:ext cx="460437" cy="53615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bg2"/>
            </a:solidFill>
            <a:ln>
              <a:noFill/>
            </a:ln>
            <a:extLst/>
          </p:spPr>
          <p:txBody>
            <a:bodyPr vert="horz" wrap="square" lIns="91419" tIns="45709" rIns="91419" bIns="457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 name="Group 68">
            <a:extLst>
              <a:ext uri="{FF2B5EF4-FFF2-40B4-BE49-F238E27FC236}">
                <a16:creationId xmlns:a16="http://schemas.microsoft.com/office/drawing/2014/main" id="{C5288911-326E-40C9-9DFB-40C1554BCB43}"/>
              </a:ext>
            </a:extLst>
          </p:cNvPr>
          <p:cNvGrpSpPr/>
          <p:nvPr/>
        </p:nvGrpSpPr>
        <p:grpSpPr>
          <a:xfrm>
            <a:off x="2049258" y="4718185"/>
            <a:ext cx="149477" cy="525316"/>
            <a:chOff x="8243431" y="1672074"/>
            <a:chExt cx="199000" cy="699358"/>
          </a:xfrm>
          <a:solidFill>
            <a:schemeClr val="bg1"/>
          </a:solidFill>
        </p:grpSpPr>
        <p:sp>
          <p:nvSpPr>
            <p:cNvPr id="25" name="Oval 65">
              <a:extLst>
                <a:ext uri="{FF2B5EF4-FFF2-40B4-BE49-F238E27FC236}">
                  <a16:creationId xmlns:a16="http://schemas.microsoft.com/office/drawing/2014/main" id="{9E3E82D6-89AB-4F08-94F3-CF0B12E8950A}"/>
                </a:ext>
              </a:extLst>
            </p:cNvPr>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Oval 66">
              <a:extLst>
                <a:ext uri="{FF2B5EF4-FFF2-40B4-BE49-F238E27FC236}">
                  <a16:creationId xmlns:a16="http://schemas.microsoft.com/office/drawing/2014/main" id="{FC2E86E0-A6DE-4A9C-B768-3051C5BBD80F}"/>
                </a:ext>
              </a:extLst>
            </p:cNvPr>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Oval 67">
              <a:extLst>
                <a:ext uri="{FF2B5EF4-FFF2-40B4-BE49-F238E27FC236}">
                  <a16:creationId xmlns:a16="http://schemas.microsoft.com/office/drawing/2014/main" id="{A5D9C3F1-AE28-430E-A1B1-63CF2D90AA86}"/>
                </a:ext>
              </a:extLst>
            </p:cNvPr>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Group 69">
            <a:extLst>
              <a:ext uri="{FF2B5EF4-FFF2-40B4-BE49-F238E27FC236}">
                <a16:creationId xmlns:a16="http://schemas.microsoft.com/office/drawing/2014/main" id="{D70FC63B-666F-4370-AE19-90AA8F01262F}"/>
              </a:ext>
            </a:extLst>
          </p:cNvPr>
          <p:cNvGrpSpPr/>
          <p:nvPr/>
        </p:nvGrpSpPr>
        <p:grpSpPr>
          <a:xfrm>
            <a:off x="6022055" y="4718185"/>
            <a:ext cx="149477" cy="525316"/>
            <a:chOff x="8243431" y="1672074"/>
            <a:chExt cx="199000" cy="699358"/>
          </a:xfrm>
          <a:solidFill>
            <a:schemeClr val="bg1"/>
          </a:solidFill>
        </p:grpSpPr>
        <p:sp>
          <p:nvSpPr>
            <p:cNvPr id="29" name="Oval 70">
              <a:extLst>
                <a:ext uri="{FF2B5EF4-FFF2-40B4-BE49-F238E27FC236}">
                  <a16:creationId xmlns:a16="http://schemas.microsoft.com/office/drawing/2014/main" id="{1BB310AA-E078-4F77-9904-4016CC388649}"/>
                </a:ext>
              </a:extLst>
            </p:cNvPr>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Oval 71">
              <a:extLst>
                <a:ext uri="{FF2B5EF4-FFF2-40B4-BE49-F238E27FC236}">
                  <a16:creationId xmlns:a16="http://schemas.microsoft.com/office/drawing/2014/main" id="{769583D5-FE24-4A61-B6D6-4EE51D6DD50E}"/>
                </a:ext>
              </a:extLst>
            </p:cNvPr>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Oval 72">
              <a:extLst>
                <a:ext uri="{FF2B5EF4-FFF2-40B4-BE49-F238E27FC236}">
                  <a16:creationId xmlns:a16="http://schemas.microsoft.com/office/drawing/2014/main" id="{7E948A73-74E6-48E0-9107-F625A9E8277A}"/>
                </a:ext>
              </a:extLst>
            </p:cNvPr>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 name="Group 73">
            <a:extLst>
              <a:ext uri="{FF2B5EF4-FFF2-40B4-BE49-F238E27FC236}">
                <a16:creationId xmlns:a16="http://schemas.microsoft.com/office/drawing/2014/main" id="{1D834A96-2181-4E6B-9D14-A6F3A557CE3C}"/>
              </a:ext>
            </a:extLst>
          </p:cNvPr>
          <p:cNvGrpSpPr/>
          <p:nvPr/>
        </p:nvGrpSpPr>
        <p:grpSpPr>
          <a:xfrm>
            <a:off x="9988516" y="4718185"/>
            <a:ext cx="149477" cy="525316"/>
            <a:chOff x="8243431" y="1672074"/>
            <a:chExt cx="199000" cy="699358"/>
          </a:xfrm>
          <a:solidFill>
            <a:schemeClr val="bg1"/>
          </a:solidFill>
        </p:grpSpPr>
        <p:sp>
          <p:nvSpPr>
            <p:cNvPr id="33" name="Oval 74">
              <a:extLst>
                <a:ext uri="{FF2B5EF4-FFF2-40B4-BE49-F238E27FC236}">
                  <a16:creationId xmlns:a16="http://schemas.microsoft.com/office/drawing/2014/main" id="{3705FD3F-3657-42CE-ACA3-E4730AE678BA}"/>
                </a:ext>
              </a:extLst>
            </p:cNvPr>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Oval 75">
              <a:extLst>
                <a:ext uri="{FF2B5EF4-FFF2-40B4-BE49-F238E27FC236}">
                  <a16:creationId xmlns:a16="http://schemas.microsoft.com/office/drawing/2014/main" id="{2F2DF8B9-ACA6-45DB-A737-7E400A8E335D}"/>
                </a:ext>
              </a:extLst>
            </p:cNvPr>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Oval 76">
              <a:extLst>
                <a:ext uri="{FF2B5EF4-FFF2-40B4-BE49-F238E27FC236}">
                  <a16:creationId xmlns:a16="http://schemas.microsoft.com/office/drawing/2014/main" id="{71602BE6-A264-482A-9314-336CFC18846E}"/>
                </a:ext>
              </a:extLst>
            </p:cNvPr>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6" name="Group 77">
            <a:extLst>
              <a:ext uri="{FF2B5EF4-FFF2-40B4-BE49-F238E27FC236}">
                <a16:creationId xmlns:a16="http://schemas.microsoft.com/office/drawing/2014/main" id="{16A69AE2-E854-4D37-8F9B-732BAFD0ADA5}"/>
              </a:ext>
            </a:extLst>
          </p:cNvPr>
          <p:cNvGrpSpPr/>
          <p:nvPr/>
        </p:nvGrpSpPr>
        <p:grpSpPr>
          <a:xfrm>
            <a:off x="4038823" y="2728058"/>
            <a:ext cx="149477" cy="525316"/>
            <a:chOff x="8243431" y="1672074"/>
            <a:chExt cx="199000" cy="699358"/>
          </a:xfrm>
          <a:solidFill>
            <a:schemeClr val="bg1"/>
          </a:solidFill>
        </p:grpSpPr>
        <p:sp>
          <p:nvSpPr>
            <p:cNvPr id="37" name="Oval 78">
              <a:extLst>
                <a:ext uri="{FF2B5EF4-FFF2-40B4-BE49-F238E27FC236}">
                  <a16:creationId xmlns:a16="http://schemas.microsoft.com/office/drawing/2014/main" id="{FA2C8F5C-CBA1-42FE-A42B-628DEB4BD4FA}"/>
                </a:ext>
              </a:extLst>
            </p:cNvPr>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Oval 79">
              <a:extLst>
                <a:ext uri="{FF2B5EF4-FFF2-40B4-BE49-F238E27FC236}">
                  <a16:creationId xmlns:a16="http://schemas.microsoft.com/office/drawing/2014/main" id="{568D2081-25AD-4529-B12E-26E8A5051309}"/>
                </a:ext>
              </a:extLst>
            </p:cNvPr>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Oval 80">
              <a:extLst>
                <a:ext uri="{FF2B5EF4-FFF2-40B4-BE49-F238E27FC236}">
                  <a16:creationId xmlns:a16="http://schemas.microsoft.com/office/drawing/2014/main" id="{E85E7522-BE41-4EE9-A5A1-FA585AE0A8B3}"/>
                </a:ext>
              </a:extLst>
            </p:cNvPr>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0" name="Group 81">
            <a:extLst>
              <a:ext uri="{FF2B5EF4-FFF2-40B4-BE49-F238E27FC236}">
                <a16:creationId xmlns:a16="http://schemas.microsoft.com/office/drawing/2014/main" id="{5BBDDF8C-30A3-4DA3-B349-DF0C2C16432E}"/>
              </a:ext>
            </a:extLst>
          </p:cNvPr>
          <p:cNvGrpSpPr/>
          <p:nvPr/>
        </p:nvGrpSpPr>
        <p:grpSpPr>
          <a:xfrm>
            <a:off x="8005286" y="2728058"/>
            <a:ext cx="149477" cy="525316"/>
            <a:chOff x="8243431" y="1672074"/>
            <a:chExt cx="199000" cy="699358"/>
          </a:xfrm>
          <a:solidFill>
            <a:schemeClr val="bg1"/>
          </a:solidFill>
        </p:grpSpPr>
        <p:sp>
          <p:nvSpPr>
            <p:cNvPr id="41" name="Oval 82">
              <a:extLst>
                <a:ext uri="{FF2B5EF4-FFF2-40B4-BE49-F238E27FC236}">
                  <a16:creationId xmlns:a16="http://schemas.microsoft.com/office/drawing/2014/main" id="{9623F441-665B-4CEE-A31C-6D103CCCCB7E}"/>
                </a:ext>
              </a:extLst>
            </p:cNvPr>
            <p:cNvSpPr/>
            <p:nvPr/>
          </p:nvSpPr>
          <p:spPr>
            <a:xfrm>
              <a:off x="8243431" y="2172432"/>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Oval 83">
              <a:extLst>
                <a:ext uri="{FF2B5EF4-FFF2-40B4-BE49-F238E27FC236}">
                  <a16:creationId xmlns:a16="http://schemas.microsoft.com/office/drawing/2014/main" id="{12CD3F2E-B6EA-4F83-922D-452421108B18}"/>
                </a:ext>
              </a:extLst>
            </p:cNvPr>
            <p:cNvSpPr/>
            <p:nvPr/>
          </p:nvSpPr>
          <p:spPr>
            <a:xfrm>
              <a:off x="8243431" y="1921597"/>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Oval 84">
              <a:extLst>
                <a:ext uri="{FF2B5EF4-FFF2-40B4-BE49-F238E27FC236}">
                  <a16:creationId xmlns:a16="http://schemas.microsoft.com/office/drawing/2014/main" id="{415D4477-F976-423E-B7C7-BF4C252380AE}"/>
                </a:ext>
              </a:extLst>
            </p:cNvPr>
            <p:cNvSpPr/>
            <p:nvPr/>
          </p:nvSpPr>
          <p:spPr>
            <a:xfrm>
              <a:off x="8243431" y="1672074"/>
              <a:ext cx="199000" cy="199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9" name="矩形 48">
            <a:extLst>
              <a:ext uri="{FF2B5EF4-FFF2-40B4-BE49-F238E27FC236}">
                <a16:creationId xmlns:a16="http://schemas.microsoft.com/office/drawing/2014/main" id="{735FBADA-3B2F-459C-8369-E71009B989E8}"/>
              </a:ext>
            </a:extLst>
          </p:cNvPr>
          <p:cNvSpPr/>
          <p:nvPr/>
        </p:nvSpPr>
        <p:spPr>
          <a:xfrm>
            <a:off x="9017006" y="5518932"/>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0" name="矩形 49">
            <a:extLst>
              <a:ext uri="{FF2B5EF4-FFF2-40B4-BE49-F238E27FC236}">
                <a16:creationId xmlns:a16="http://schemas.microsoft.com/office/drawing/2014/main" id="{DECD0306-B8F3-47CC-99B2-E299F53E4A01}"/>
              </a:ext>
            </a:extLst>
          </p:cNvPr>
          <p:cNvSpPr/>
          <p:nvPr/>
        </p:nvSpPr>
        <p:spPr>
          <a:xfrm>
            <a:off x="5270930" y="5547062"/>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1" name="矩形 50">
            <a:extLst>
              <a:ext uri="{FF2B5EF4-FFF2-40B4-BE49-F238E27FC236}">
                <a16:creationId xmlns:a16="http://schemas.microsoft.com/office/drawing/2014/main" id="{F7EF6846-DB34-4396-89CA-9FC7FA593FCC}"/>
              </a:ext>
            </a:extLst>
          </p:cNvPr>
          <p:cNvSpPr/>
          <p:nvPr/>
        </p:nvSpPr>
        <p:spPr>
          <a:xfrm>
            <a:off x="1384381" y="5560866"/>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2" name="矩形 51">
            <a:extLst>
              <a:ext uri="{FF2B5EF4-FFF2-40B4-BE49-F238E27FC236}">
                <a16:creationId xmlns:a16="http://schemas.microsoft.com/office/drawing/2014/main" id="{DF305B83-A12E-4AA6-AB5F-D5B0BF5BF832}"/>
              </a:ext>
            </a:extLst>
          </p:cNvPr>
          <p:cNvSpPr/>
          <p:nvPr/>
        </p:nvSpPr>
        <p:spPr>
          <a:xfrm>
            <a:off x="7212890" y="1925766"/>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3" name="矩形 52">
            <a:extLst>
              <a:ext uri="{FF2B5EF4-FFF2-40B4-BE49-F238E27FC236}">
                <a16:creationId xmlns:a16="http://schemas.microsoft.com/office/drawing/2014/main" id="{CF87AC3A-7F28-4AB1-973F-C298B81D3D39}"/>
              </a:ext>
            </a:extLst>
          </p:cNvPr>
          <p:cNvSpPr/>
          <p:nvPr/>
        </p:nvSpPr>
        <p:spPr>
          <a:xfrm>
            <a:off x="3326341" y="19395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3251303398"/>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p:tgtEl>
                                          <p:spTgt spid="24"/>
                                        </p:tgtEl>
                                        <p:attrNameLst>
                                          <p:attrName>ppt_y</p:attrName>
                                        </p:attrNameLst>
                                      </p:cBhvr>
                                      <p:tavLst>
                                        <p:tav tm="0">
                                          <p:val>
                                            <p:strVal val="#ppt_y-#ppt_h*1.125000"/>
                                          </p:val>
                                        </p:tav>
                                        <p:tav tm="100000">
                                          <p:val>
                                            <p:strVal val="#ppt_y"/>
                                          </p:val>
                                        </p:tav>
                                      </p:tavLst>
                                    </p:anim>
                                    <p:animEffect transition="in" filter="wipe(down)">
                                      <p:cBhvr>
                                        <p:cTn id="23" dur="500"/>
                                        <p:tgtEl>
                                          <p:spTgt spid="2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500"/>
                            </p:stCondLst>
                            <p:childTnLst>
                              <p:par>
                                <p:cTn id="31" presetID="12" presetClass="entr" presetSubtype="4"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p:tgtEl>
                                          <p:spTgt spid="36"/>
                                        </p:tgtEl>
                                        <p:attrNameLst>
                                          <p:attrName>ppt_y</p:attrName>
                                        </p:attrNameLst>
                                      </p:cBhvr>
                                      <p:tavLst>
                                        <p:tav tm="0">
                                          <p:val>
                                            <p:strVal val="#ppt_y+#ppt_h*1.125000"/>
                                          </p:val>
                                        </p:tav>
                                        <p:tav tm="100000">
                                          <p:val>
                                            <p:strVal val="#ppt_y"/>
                                          </p:val>
                                        </p:tav>
                                      </p:tavLst>
                                    </p:anim>
                                    <p:animEffect transition="in" filter="wipe(up)">
                                      <p:cBhvr>
                                        <p:cTn id="34" dur="500"/>
                                        <p:tgtEl>
                                          <p:spTgt spid="36"/>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par>
                          <p:cTn id="41" fill="hold">
                            <p:stCondLst>
                              <p:cond delay="3500"/>
                            </p:stCondLst>
                            <p:childTnLst>
                              <p:par>
                                <p:cTn id="42" presetID="12" presetClass="entr" presetSubtype="1"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p:tgtEl>
                                          <p:spTgt spid="28"/>
                                        </p:tgtEl>
                                        <p:attrNameLst>
                                          <p:attrName>ppt_y</p:attrName>
                                        </p:attrNameLst>
                                      </p:cBhvr>
                                      <p:tavLst>
                                        <p:tav tm="0">
                                          <p:val>
                                            <p:strVal val="#ppt_y-#ppt_h*1.125000"/>
                                          </p:val>
                                        </p:tav>
                                        <p:tav tm="100000">
                                          <p:val>
                                            <p:strVal val="#ppt_y"/>
                                          </p:val>
                                        </p:tav>
                                      </p:tavLst>
                                    </p:anim>
                                    <p:animEffect transition="in" filter="wipe(down)">
                                      <p:cBhvr>
                                        <p:cTn id="45" dur="500"/>
                                        <p:tgtEl>
                                          <p:spTgt spid="28"/>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par>
                          <p:cTn id="52" fill="hold">
                            <p:stCondLst>
                              <p:cond delay="4500"/>
                            </p:stCondLst>
                            <p:childTnLst>
                              <p:par>
                                <p:cTn id="53" presetID="1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p:tgtEl>
                                          <p:spTgt spid="40"/>
                                        </p:tgtEl>
                                        <p:attrNameLst>
                                          <p:attrName>ppt_y</p:attrName>
                                        </p:attrNameLst>
                                      </p:cBhvr>
                                      <p:tavLst>
                                        <p:tav tm="0">
                                          <p:val>
                                            <p:strVal val="#ppt_y+#ppt_h*1.125000"/>
                                          </p:val>
                                        </p:tav>
                                        <p:tav tm="100000">
                                          <p:val>
                                            <p:strVal val="#ppt_y"/>
                                          </p:val>
                                        </p:tav>
                                      </p:tavLst>
                                    </p:anim>
                                    <p:animEffect transition="in" filter="wipe(up)">
                                      <p:cBhvr>
                                        <p:cTn id="56" dur="500"/>
                                        <p:tgtEl>
                                          <p:spTgt spid="40"/>
                                        </p:tgtEl>
                                      </p:cBhvr>
                                    </p:animEffect>
                                  </p:childTnLst>
                                </p:cTn>
                              </p:par>
                            </p:childTnLst>
                          </p:cTn>
                        </p:par>
                        <p:par>
                          <p:cTn id="57" fill="hold">
                            <p:stCondLst>
                              <p:cond delay="5000"/>
                            </p:stCondLst>
                            <p:childTnLst>
                              <p:par>
                                <p:cTn id="58" presetID="53" presetClass="entr" presetSubtype="16"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childTnLst>
                          </p:cTn>
                        </p:par>
                        <p:par>
                          <p:cTn id="63" fill="hold">
                            <p:stCondLst>
                              <p:cond delay="5500"/>
                            </p:stCondLst>
                            <p:childTnLst>
                              <p:par>
                                <p:cTn id="64" presetID="12" presetClass="entr" presetSubtype="1" fill="hold" nodeType="afterEffect">
                                  <p:stCondLst>
                                    <p:cond delay="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500"/>
                                        <p:tgtEl>
                                          <p:spTgt spid="32"/>
                                        </p:tgtEl>
                                        <p:attrNameLst>
                                          <p:attrName>ppt_y</p:attrName>
                                        </p:attrNameLst>
                                      </p:cBhvr>
                                      <p:tavLst>
                                        <p:tav tm="0">
                                          <p:val>
                                            <p:strVal val="#ppt_y-#ppt_h*1.125000"/>
                                          </p:val>
                                        </p:tav>
                                        <p:tav tm="100000">
                                          <p:val>
                                            <p:strVal val="#ppt_y"/>
                                          </p:val>
                                        </p:tav>
                                      </p:tavLst>
                                    </p:anim>
                                    <p:animEffect transition="in" filter="wipe(down)">
                                      <p:cBhvr>
                                        <p:cTn id="6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592315" y="3429000"/>
            <a:ext cx="5007369" cy="2086426"/>
            <a:chOff x="3960309" y="3165179"/>
            <a:chExt cx="4579147" cy="1908000"/>
          </a:xfrm>
        </p:grpSpPr>
        <p:sp>
          <p:nvSpPr>
            <p:cNvPr id="7" name="Freeform 17"/>
            <p:cNvSpPr>
              <a:spLocks noChangeAspect="1"/>
            </p:cNvSpPr>
            <p:nvPr/>
          </p:nvSpPr>
          <p:spPr bwMode="auto">
            <a:xfrm>
              <a:off x="6601270" y="3165179"/>
              <a:ext cx="1938186" cy="1908000"/>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5">
                <a:lumMod val="75000"/>
              </a:schemeClr>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
            <p:cNvSpPr>
              <a:spLocks/>
            </p:cNvSpPr>
            <p:nvPr/>
          </p:nvSpPr>
          <p:spPr bwMode="auto">
            <a:xfrm>
              <a:off x="5601916" y="3404365"/>
              <a:ext cx="1481733" cy="1458656"/>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8"/>
            <p:cNvSpPr>
              <a:spLocks/>
            </p:cNvSpPr>
            <p:nvPr/>
          </p:nvSpPr>
          <p:spPr bwMode="auto">
            <a:xfrm>
              <a:off x="4682222" y="3523355"/>
              <a:ext cx="1295485" cy="1265818"/>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5">
                <a:lumMod val="40000"/>
                <a:lumOff val="60000"/>
              </a:schemeClr>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9"/>
            <p:cNvSpPr>
              <a:spLocks/>
            </p:cNvSpPr>
            <p:nvPr/>
          </p:nvSpPr>
          <p:spPr bwMode="auto">
            <a:xfrm>
              <a:off x="3960309" y="3649946"/>
              <a:ext cx="1028477" cy="1041662"/>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accent1"/>
            </a:solidFill>
            <a:ln w="25400" cap="flat" cmpd="sng" algn="ctr">
              <a:noFill/>
              <a:prstDash val="solid"/>
            </a:ln>
            <a:effectLst/>
          </p:spPr>
          <p:txBody>
            <a:bodyPr rot="0" spcFirstLastPara="0" vertOverflow="overflow" horzOverflow="overflow" vert="horz" wrap="square" lIns="91413" tIns="45705" rIns="91413" bIns="45705" numCol="1" spcCol="0" rtlCol="0" fromWordArt="0" anchor="ctr" anchorCtr="0" forceAA="0" compatLnSpc="1">
              <a:prstTxWarp prst="textNoShape">
                <a:avLst/>
              </a:prstTxWarp>
              <a:noAutofit/>
            </a:bodyPr>
            <a:lstStyle/>
            <a:p>
              <a:pPr algn="ctr">
                <a:lnSpc>
                  <a:spcPct val="120000"/>
                </a:lnSpc>
              </a:pPr>
              <a:endParaRPr lang="zh-CN" altLang="en-US" sz="1897"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任意多边形 100"/>
          <p:cNvSpPr/>
          <p:nvPr/>
        </p:nvSpPr>
        <p:spPr bwMode="auto">
          <a:xfrm>
            <a:off x="7939556" y="3868981"/>
            <a:ext cx="2788211"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任意多边形 108"/>
          <p:cNvSpPr/>
          <p:nvPr/>
        </p:nvSpPr>
        <p:spPr bwMode="auto">
          <a:xfrm flipH="1">
            <a:off x="1108711" y="4206016"/>
            <a:ext cx="2790012" cy="313605"/>
          </a:xfrm>
          <a:custGeom>
            <a:avLst/>
            <a:gdLst>
              <a:gd name="connsiteX0" fmla="*/ 0 w 1600200"/>
              <a:gd name="connsiteY0" fmla="*/ 552450 h 552450"/>
              <a:gd name="connsiteX1" fmla="*/ 171450 w 1600200"/>
              <a:gd name="connsiteY1" fmla="*/ 0 h 552450"/>
              <a:gd name="connsiteX2" fmla="*/ 1600200 w 1600200"/>
              <a:gd name="connsiteY2" fmla="*/ 0 h 552450"/>
            </a:gdLst>
            <a:ahLst/>
            <a:cxnLst>
              <a:cxn ang="0">
                <a:pos x="connsiteX0" y="connsiteY0"/>
              </a:cxn>
              <a:cxn ang="0">
                <a:pos x="connsiteX1" y="connsiteY1"/>
              </a:cxn>
              <a:cxn ang="0">
                <a:pos x="connsiteX2" y="connsiteY2"/>
              </a:cxn>
            </a:cxnLst>
            <a:rect l="l" t="t" r="r" b="b"/>
            <a:pathLst>
              <a:path w="1600200" h="552450">
                <a:moveTo>
                  <a:pt x="0" y="552450"/>
                </a:moveTo>
                <a:lnTo>
                  <a:pt x="171450" y="0"/>
                </a:lnTo>
                <a:lnTo>
                  <a:pt x="16002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任意多边形 112"/>
          <p:cNvSpPr/>
          <p:nvPr/>
        </p:nvSpPr>
        <p:spPr>
          <a:xfrm>
            <a:off x="6198494" y="3102988"/>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任意多边形 113"/>
          <p:cNvSpPr/>
          <p:nvPr/>
        </p:nvSpPr>
        <p:spPr>
          <a:xfrm flipH="1">
            <a:off x="4325871" y="3095780"/>
            <a:ext cx="735351" cy="1095821"/>
          </a:xfrm>
          <a:custGeom>
            <a:avLst/>
            <a:gdLst>
              <a:gd name="connsiteX0" fmla="*/ 0 w 647700"/>
              <a:gd name="connsiteY0" fmla="*/ 965200 h 965200"/>
              <a:gd name="connsiteX1" fmla="*/ 152400 w 647700"/>
              <a:gd name="connsiteY1" fmla="*/ 508000 h 965200"/>
              <a:gd name="connsiteX2" fmla="*/ 647700 w 647700"/>
              <a:gd name="connsiteY2" fmla="*/ 0 h 965200"/>
              <a:gd name="connsiteX0" fmla="*/ 0 w 647700"/>
              <a:gd name="connsiteY0" fmla="*/ 965200 h 965200"/>
              <a:gd name="connsiteX1" fmla="*/ 101600 w 647700"/>
              <a:gd name="connsiteY1" fmla="*/ 520700 h 965200"/>
              <a:gd name="connsiteX2" fmla="*/ 647700 w 647700"/>
              <a:gd name="connsiteY2" fmla="*/ 0 h 965200"/>
            </a:gdLst>
            <a:ahLst/>
            <a:cxnLst>
              <a:cxn ang="0">
                <a:pos x="connsiteX0" y="connsiteY0"/>
              </a:cxn>
              <a:cxn ang="0">
                <a:pos x="connsiteX1" y="connsiteY1"/>
              </a:cxn>
              <a:cxn ang="0">
                <a:pos x="connsiteX2" y="connsiteY2"/>
              </a:cxn>
            </a:cxnLst>
            <a:rect l="l" t="t" r="r" b="b"/>
            <a:pathLst>
              <a:path w="647700" h="965200">
                <a:moveTo>
                  <a:pt x="0" y="965200"/>
                </a:moveTo>
                <a:lnTo>
                  <a:pt x="101600" y="520700"/>
                </a:lnTo>
                <a:lnTo>
                  <a:pt x="647700" y="0"/>
                </a:lnTo>
              </a:path>
            </a:pathLst>
          </a:custGeom>
          <a:noFill/>
          <a:ln w="12700" cap="flat" cmpd="sng" algn="ctr">
            <a:solidFill>
              <a:schemeClr val="bg1">
                <a:lumMod val="65000"/>
              </a:schemeClr>
            </a:solidFill>
            <a:prstDash val="solid"/>
            <a:headEnd type="oval" w="med" len="med"/>
            <a:tailEnd type="stealth" w="med" len="med"/>
          </a:ln>
          <a:effectLst/>
        </p:spPr>
        <p:txBody>
          <a:bodyPr anchor="ctr"/>
          <a:lstStyle/>
          <a:p>
            <a:pPr algn="ctr" defTabSz="999862">
              <a:lnSpc>
                <a:spcPct val="120000"/>
              </a:lnSpc>
              <a:defRPr/>
            </a:pPr>
            <a:endParaRPr lang="zh-CN" altLang="en-US" sz="1096" ker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6"/>
          <p:cNvSpPr>
            <a:spLocks noChangeAspect="1" noEditPoints="1"/>
          </p:cNvSpPr>
          <p:nvPr/>
        </p:nvSpPr>
        <p:spPr bwMode="auto">
          <a:xfrm>
            <a:off x="4077740" y="4380451"/>
            <a:ext cx="248136" cy="264326"/>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1"/>
          <p:cNvSpPr>
            <a:spLocks noChangeAspect="1" noEditPoints="1"/>
          </p:cNvSpPr>
          <p:nvPr/>
        </p:nvSpPr>
        <p:spPr bwMode="auto">
          <a:xfrm>
            <a:off x="4981551" y="4356164"/>
            <a:ext cx="319808" cy="320144"/>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1"/>
          <p:cNvSpPr>
            <a:spLocks noChangeAspect="1" noEditPoints="1"/>
          </p:cNvSpPr>
          <p:nvPr/>
        </p:nvSpPr>
        <p:spPr bwMode="auto">
          <a:xfrm>
            <a:off x="6188632" y="4369947"/>
            <a:ext cx="278625" cy="279504"/>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26"/>
          <p:cNvSpPr>
            <a:spLocks noChangeAspect="1"/>
          </p:cNvSpPr>
          <p:nvPr/>
        </p:nvSpPr>
        <p:spPr bwMode="auto">
          <a:xfrm>
            <a:off x="7570188" y="4381734"/>
            <a:ext cx="265709" cy="2755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9993" tIns="49995" rIns="99993" bIns="49995" numCol="1" anchor="t" anchorCtr="0" compatLnSpc="1">
            <a:prstTxWarp prst="textNoShape">
              <a:avLst/>
            </a:prstTxWarp>
          </a:bodyPr>
          <a:lstStyle/>
          <a:p>
            <a:pPr>
              <a:lnSpc>
                <a:spcPct val="120000"/>
              </a:lnSpc>
            </a:pPr>
            <a:endParaRPr lang="en-US" sz="1969"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5" name="组合 34">
            <a:extLst>
              <a:ext uri="{FF2B5EF4-FFF2-40B4-BE49-F238E27FC236}">
                <a16:creationId xmlns:a16="http://schemas.microsoft.com/office/drawing/2014/main" id="{139A6C68-8F2F-49CF-88D7-D40B0891D150}"/>
              </a:ext>
            </a:extLst>
          </p:cNvPr>
          <p:cNvGrpSpPr/>
          <p:nvPr/>
        </p:nvGrpSpPr>
        <p:grpSpPr>
          <a:xfrm>
            <a:off x="7333968" y="2299099"/>
            <a:ext cx="2414980" cy="966895"/>
            <a:chOff x="4376226" y="4479046"/>
            <a:chExt cx="2414980" cy="966895"/>
          </a:xfrm>
        </p:grpSpPr>
        <p:sp>
          <p:nvSpPr>
            <p:cNvPr id="36" name="矩形 35">
              <a:extLst>
                <a:ext uri="{FF2B5EF4-FFF2-40B4-BE49-F238E27FC236}">
                  <a16:creationId xmlns:a16="http://schemas.microsoft.com/office/drawing/2014/main" id="{B0CA2AD1-8FA4-4F68-A454-A010E9DC54C9}"/>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37" name="矩形 36">
              <a:extLst>
                <a:ext uri="{FF2B5EF4-FFF2-40B4-BE49-F238E27FC236}">
                  <a16:creationId xmlns:a16="http://schemas.microsoft.com/office/drawing/2014/main" id="{CF587071-ADA4-496E-9DD3-7FA2EC7061C6}"/>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38" name="组合 37">
            <a:extLst>
              <a:ext uri="{FF2B5EF4-FFF2-40B4-BE49-F238E27FC236}">
                <a16:creationId xmlns:a16="http://schemas.microsoft.com/office/drawing/2014/main" id="{AFC99CCA-C0D4-4AA0-87D7-515CC3605FEA}"/>
              </a:ext>
            </a:extLst>
          </p:cNvPr>
          <p:cNvGrpSpPr/>
          <p:nvPr/>
        </p:nvGrpSpPr>
        <p:grpSpPr>
          <a:xfrm>
            <a:off x="2154894" y="2182124"/>
            <a:ext cx="2414980" cy="966895"/>
            <a:chOff x="4376226" y="4479046"/>
            <a:chExt cx="2414980" cy="966895"/>
          </a:xfrm>
        </p:grpSpPr>
        <p:sp>
          <p:nvSpPr>
            <p:cNvPr id="39" name="矩形 38">
              <a:extLst>
                <a:ext uri="{FF2B5EF4-FFF2-40B4-BE49-F238E27FC236}">
                  <a16:creationId xmlns:a16="http://schemas.microsoft.com/office/drawing/2014/main" id="{03ED6D07-0E61-4203-8973-325418ECB426}"/>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40" name="矩形 39">
              <a:extLst>
                <a:ext uri="{FF2B5EF4-FFF2-40B4-BE49-F238E27FC236}">
                  <a16:creationId xmlns:a16="http://schemas.microsoft.com/office/drawing/2014/main" id="{33347A6C-F11B-4E78-BF03-3DF805F717BD}"/>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41" name="组合 40">
            <a:extLst>
              <a:ext uri="{FF2B5EF4-FFF2-40B4-BE49-F238E27FC236}">
                <a16:creationId xmlns:a16="http://schemas.microsoft.com/office/drawing/2014/main" id="{2A8F504B-7EEE-4923-8CA1-EC8C50F9E944}"/>
              </a:ext>
            </a:extLst>
          </p:cNvPr>
          <p:cNvGrpSpPr/>
          <p:nvPr/>
        </p:nvGrpSpPr>
        <p:grpSpPr>
          <a:xfrm>
            <a:off x="8831138" y="4385021"/>
            <a:ext cx="2414980" cy="966895"/>
            <a:chOff x="4376226" y="4479046"/>
            <a:chExt cx="2414980" cy="966895"/>
          </a:xfrm>
        </p:grpSpPr>
        <p:sp>
          <p:nvSpPr>
            <p:cNvPr id="42" name="矩形 41">
              <a:extLst>
                <a:ext uri="{FF2B5EF4-FFF2-40B4-BE49-F238E27FC236}">
                  <a16:creationId xmlns:a16="http://schemas.microsoft.com/office/drawing/2014/main" id="{A42EDA92-B95B-47F7-8558-775289E7D2A5}"/>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43" name="矩形 42">
              <a:extLst>
                <a:ext uri="{FF2B5EF4-FFF2-40B4-BE49-F238E27FC236}">
                  <a16:creationId xmlns:a16="http://schemas.microsoft.com/office/drawing/2014/main" id="{C8502029-2ED1-4730-93C8-97D8200D81BE}"/>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44" name="组合 43">
            <a:extLst>
              <a:ext uri="{FF2B5EF4-FFF2-40B4-BE49-F238E27FC236}">
                <a16:creationId xmlns:a16="http://schemas.microsoft.com/office/drawing/2014/main" id="{CDCE4E86-560B-4063-8078-00542F058671}"/>
              </a:ext>
            </a:extLst>
          </p:cNvPr>
          <p:cNvGrpSpPr/>
          <p:nvPr/>
        </p:nvGrpSpPr>
        <p:grpSpPr>
          <a:xfrm>
            <a:off x="984632" y="4472213"/>
            <a:ext cx="2414980" cy="966895"/>
            <a:chOff x="4376226" y="4479046"/>
            <a:chExt cx="2414980" cy="966895"/>
          </a:xfrm>
        </p:grpSpPr>
        <p:sp>
          <p:nvSpPr>
            <p:cNvPr id="45" name="矩形 44">
              <a:extLst>
                <a:ext uri="{FF2B5EF4-FFF2-40B4-BE49-F238E27FC236}">
                  <a16:creationId xmlns:a16="http://schemas.microsoft.com/office/drawing/2014/main" id="{199DFD89-5216-4BE9-BEC6-4C0298695484}"/>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46" name="矩形 45">
              <a:extLst>
                <a:ext uri="{FF2B5EF4-FFF2-40B4-BE49-F238E27FC236}">
                  <a16:creationId xmlns:a16="http://schemas.microsoft.com/office/drawing/2014/main" id="{2A23424A-729E-411A-B4A4-902FC663BBC7}"/>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
        <p:nvSpPr>
          <p:cNvPr id="47" name="矩形 46">
            <a:extLst>
              <a:ext uri="{FF2B5EF4-FFF2-40B4-BE49-F238E27FC236}">
                <a16:creationId xmlns:a16="http://schemas.microsoft.com/office/drawing/2014/main" id="{3DAA5D05-C633-4C07-9960-172993DE14E0}"/>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spTree>
    <p:extLst>
      <p:ext uri="{BB962C8B-B14F-4D97-AF65-F5344CB8AC3E}">
        <p14:creationId xmlns:p14="http://schemas.microsoft.com/office/powerpoint/2010/main" val="3118207297"/>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800"/>
                                        <p:tgtEl>
                                          <p:spTgt spid="6"/>
                                        </p:tgtEl>
                                      </p:cBhvr>
                                    </p:animEffect>
                                  </p:childTnLst>
                                </p:cTn>
                              </p:par>
                            </p:childTnLst>
                          </p:cTn>
                        </p:par>
                        <p:par>
                          <p:cTn id="8" fill="hold">
                            <p:stCondLst>
                              <p:cond delay="9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4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9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4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22" presetClass="entr" presetSubtype="2"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22" presetClass="entr" presetSubtype="4" fill="hold" grpId="0" nodeType="with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par>
                                <p:cTn id="36" presetID="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ppt_x"/>
                                          </p:val>
                                        </p:tav>
                                        <p:tav tm="100000">
                                          <p:val>
                                            <p:strVal val="#ppt_x"/>
                                          </p:val>
                                        </p:tav>
                                      </p:tavLst>
                                    </p:anim>
                                    <p:anim calcmode="lin" valueType="num">
                                      <p:cBhvr additive="base">
                                        <p:cTn id="43" dur="500" fill="hold"/>
                                        <p:tgtEl>
                                          <p:spTgt spid="38"/>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 calcmode="lin" valueType="num">
                                      <p:cBhvr additive="base">
                                        <p:cTn id="50" dur="500" fill="hold"/>
                                        <p:tgtEl>
                                          <p:spTgt spid="44"/>
                                        </p:tgtEl>
                                        <p:attrNameLst>
                                          <p:attrName>ppt_x</p:attrName>
                                        </p:attrNameLst>
                                      </p:cBhvr>
                                      <p:tavLst>
                                        <p:tav tm="0">
                                          <p:val>
                                            <p:strVal val="#ppt_x"/>
                                          </p:val>
                                        </p:tav>
                                        <p:tav tm="100000">
                                          <p:val>
                                            <p:strVal val="#ppt_x"/>
                                          </p:val>
                                        </p:tav>
                                      </p:tavLst>
                                    </p:anim>
                                    <p:anim calcmode="lin" valueType="num">
                                      <p:cBhvr additive="base">
                                        <p:cTn id="51" dur="500" fill="hold"/>
                                        <p:tgtEl>
                                          <p:spTgt spid="44"/>
                                        </p:tgtEl>
                                        <p:attrNameLst>
                                          <p:attrName>ppt_y</p:attrName>
                                        </p:attrNameLst>
                                      </p:cBhvr>
                                      <p:tavLst>
                                        <p:tav tm="0">
                                          <p:val>
                                            <p:strVal val="1+#ppt_h/2"/>
                                          </p:val>
                                        </p:tav>
                                        <p:tav tm="100000">
                                          <p:val>
                                            <p:strVal val="#ppt_y"/>
                                          </p:val>
                                        </p:tav>
                                      </p:tavLst>
                                    </p:anim>
                                  </p:childTnLst>
                                </p:cTn>
                              </p:par>
                            </p:childTnLst>
                          </p:cTn>
                        </p:par>
                        <p:par>
                          <p:cTn id="52" fill="hold">
                            <p:stCondLst>
                              <p:cond delay="3400"/>
                            </p:stCondLst>
                            <p:childTnLst>
                              <p:par>
                                <p:cTn id="53" presetID="23" presetClass="entr" presetSubtype="32"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strVal val="4*#ppt_w"/>
                                          </p:val>
                                        </p:tav>
                                        <p:tav tm="100000">
                                          <p:val>
                                            <p:strVal val="#ppt_w"/>
                                          </p:val>
                                        </p:tav>
                                      </p:tavLst>
                                    </p:anim>
                                    <p:anim calcmode="lin" valueType="num">
                                      <p:cBhvr>
                                        <p:cTn id="56" dur="500" fill="hold"/>
                                        <p:tgtEl>
                                          <p:spTgt spid="4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2"/>
          <p:cNvSpPr>
            <a:spLocks/>
          </p:cNvSpPr>
          <p:nvPr/>
        </p:nvSpPr>
        <p:spPr bwMode="auto">
          <a:xfrm>
            <a:off x="7132759" y="5396600"/>
            <a:ext cx="550008" cy="634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es-ES" altLang="zh-CN" sz="1598" b="0">
                <a:latin typeface="Arial" panose="020B0604020202020204" pitchFamily="34" charset="0"/>
                <a:ea typeface="微软雅黑" panose="020B0503020204020204" pitchFamily="34" charset="-122"/>
                <a:cs typeface="+mn-ea"/>
                <a:sym typeface="Arial" panose="020B0604020202020204" pitchFamily="34" charset="0"/>
              </a:rPr>
              <a:t> </a:t>
            </a:r>
            <a:endParaRPr lang="es-ES" altLang="zh-CN" sz="12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2" name="AutoShape 4"/>
          <p:cNvSpPr>
            <a:spLocks/>
          </p:cNvSpPr>
          <p:nvPr/>
        </p:nvSpPr>
        <p:spPr bwMode="auto">
          <a:xfrm>
            <a:off x="4517639" y="3382284"/>
            <a:ext cx="550008" cy="634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p>
            <a:pPr>
              <a:lnSpc>
                <a:spcPct val="120000"/>
              </a:lnSpc>
              <a:defRPr/>
            </a:pPr>
            <a:endParaRPr lang="es-ES" sz="159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4" name="AutoShape 6"/>
          <p:cNvSpPr>
            <a:spLocks/>
          </p:cNvSpPr>
          <p:nvPr/>
        </p:nvSpPr>
        <p:spPr bwMode="auto">
          <a:xfrm>
            <a:off x="7120059" y="3906895"/>
            <a:ext cx="550008" cy="634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p>
            <a:pPr>
              <a:lnSpc>
                <a:spcPct val="120000"/>
              </a:lnSpc>
              <a:defRPr/>
            </a:pPr>
            <a:endParaRPr lang="es-ES" sz="159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6" name="AutoShape 8"/>
          <p:cNvSpPr>
            <a:spLocks/>
          </p:cNvSpPr>
          <p:nvPr/>
        </p:nvSpPr>
        <p:spPr bwMode="auto">
          <a:xfrm>
            <a:off x="4504940" y="2061629"/>
            <a:ext cx="550008" cy="63493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1"/>
          </a:solidFill>
          <a:ln>
            <a:noFill/>
          </a:ln>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es-ES" altLang="zh-CN" sz="1598" b="0">
                <a:latin typeface="Arial" panose="020B0604020202020204" pitchFamily="34" charset="0"/>
                <a:ea typeface="微软雅黑" panose="020B0503020204020204" pitchFamily="34" charset="-122"/>
                <a:cs typeface="+mn-ea"/>
                <a:sym typeface="Arial" panose="020B0604020202020204" pitchFamily="34" charset="0"/>
              </a:rPr>
              <a:t> </a:t>
            </a:r>
            <a:endParaRPr lang="es-ES" altLang="zh-CN" sz="12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498" name="AutoShape 10"/>
          <p:cNvSpPr>
            <a:spLocks/>
          </p:cNvSpPr>
          <p:nvPr/>
        </p:nvSpPr>
        <p:spPr bwMode="auto">
          <a:xfrm>
            <a:off x="4537480" y="4861672"/>
            <a:ext cx="550008" cy="634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p>
            <a:pPr>
              <a:lnSpc>
                <a:spcPct val="120000"/>
              </a:lnSpc>
              <a:defRPr/>
            </a:pPr>
            <a:endParaRPr lang="es-ES" sz="159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0" name="AutoShape 12"/>
          <p:cNvSpPr>
            <a:spLocks/>
          </p:cNvSpPr>
          <p:nvPr/>
        </p:nvSpPr>
        <p:spPr bwMode="auto">
          <a:xfrm>
            <a:off x="7115298" y="2586240"/>
            <a:ext cx="550008" cy="63493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5"/>
          </a:solidFill>
          <a:ln>
            <a:noFill/>
          </a:ln>
          <a:extLst/>
        </p:spPr>
        <p:txBody>
          <a:bodyPr lIns="0" tIns="0" rIns="0" bIns="0" anchor="ctr"/>
          <a:lstStyle/>
          <a:p>
            <a:pPr>
              <a:lnSpc>
                <a:spcPct val="120000"/>
              </a:lnSpc>
            </a:pPr>
            <a:endParaRPr lang="zh-CN" altLang="en-US" sz="170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4" name="Line 16"/>
          <p:cNvSpPr>
            <a:spLocks noChangeShapeType="1"/>
          </p:cNvSpPr>
          <p:nvPr/>
        </p:nvSpPr>
        <p:spPr bwMode="auto">
          <a:xfrm>
            <a:off x="5324793" y="5206915"/>
            <a:ext cx="1570659" cy="469848"/>
          </a:xfrm>
          <a:prstGeom prst="line">
            <a:avLst/>
          </a:prstGeom>
          <a:noFill/>
          <a:ln w="38100" cap="flat" cmpd="sng">
            <a:solidFill>
              <a:schemeClr val="accent5"/>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40">
              <a:defRPr/>
            </a:pPr>
            <a:endParaRPr lang="es-ES" sz="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5" name="Line 17"/>
          <p:cNvSpPr>
            <a:spLocks noChangeShapeType="1"/>
          </p:cNvSpPr>
          <p:nvPr/>
        </p:nvSpPr>
        <p:spPr bwMode="auto">
          <a:xfrm flipV="1">
            <a:off x="5327175" y="4229121"/>
            <a:ext cx="1538912" cy="964301"/>
          </a:xfrm>
          <a:prstGeom prst="line">
            <a:avLst/>
          </a:prstGeom>
          <a:noFill/>
          <a:ln w="38100" cap="flat" cmpd="sng">
            <a:solidFill>
              <a:schemeClr val="accent5"/>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40">
              <a:defRPr/>
            </a:pPr>
            <a:endParaRPr lang="es-ES" sz="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6" name="Line 18"/>
          <p:cNvSpPr>
            <a:spLocks noChangeShapeType="1"/>
          </p:cNvSpPr>
          <p:nvPr/>
        </p:nvSpPr>
        <p:spPr bwMode="auto">
          <a:xfrm>
            <a:off x="5323204" y="3707687"/>
            <a:ext cx="1541294" cy="519055"/>
          </a:xfrm>
          <a:prstGeom prst="line">
            <a:avLst/>
          </a:prstGeom>
          <a:noFill/>
          <a:ln w="38100" cap="flat" cmpd="sng">
            <a:solidFill>
              <a:schemeClr val="accent3"/>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40">
              <a:defRPr/>
            </a:pPr>
            <a:endParaRPr lang="es-ES" sz="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7" name="Line 19"/>
          <p:cNvSpPr>
            <a:spLocks noChangeShapeType="1"/>
          </p:cNvSpPr>
          <p:nvPr/>
        </p:nvSpPr>
        <p:spPr bwMode="auto">
          <a:xfrm flipV="1">
            <a:off x="5326379" y="2922753"/>
            <a:ext cx="1507959" cy="788107"/>
          </a:xfrm>
          <a:prstGeom prst="line">
            <a:avLst/>
          </a:prstGeom>
          <a:noFill/>
          <a:ln w="38100" cap="flat" cmpd="sng">
            <a:solidFill>
              <a:schemeClr val="accent5"/>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40">
              <a:defRPr/>
            </a:pPr>
            <a:endParaRPr lang="es-ES" sz="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8" name="Line 20"/>
          <p:cNvSpPr>
            <a:spLocks noChangeShapeType="1"/>
          </p:cNvSpPr>
          <p:nvPr/>
        </p:nvSpPr>
        <p:spPr bwMode="auto">
          <a:xfrm>
            <a:off x="5338285" y="2377507"/>
            <a:ext cx="1492880" cy="533341"/>
          </a:xfrm>
          <a:prstGeom prst="line">
            <a:avLst/>
          </a:prstGeom>
          <a:noFill/>
          <a:ln w="38100" cap="flat" cmpd="sng">
            <a:solidFill>
              <a:schemeClr val="accent1"/>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40">
              <a:defRPr/>
            </a:pPr>
            <a:endParaRPr lang="es-ES" sz="600">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09" name="AutoShape 21"/>
          <p:cNvSpPr>
            <a:spLocks/>
          </p:cNvSpPr>
          <p:nvPr/>
        </p:nvSpPr>
        <p:spPr bwMode="auto">
          <a:xfrm>
            <a:off x="6722434" y="2798943"/>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lumMod val="75000"/>
            </a:schemeClr>
          </a:solidFill>
          <a:ln w="25400" cap="flat" cmpd="sng">
            <a:solidFill>
              <a:srgbClr val="000000">
                <a:alpha val="0"/>
              </a:srgbClr>
            </a:solidFill>
            <a:prstDash val="solid"/>
            <a:miter lim="0"/>
            <a:headEnd/>
            <a:tailEnd/>
          </a:ln>
          <a:effectLst/>
          <a:extLst/>
        </p:spPr>
        <p:txBody>
          <a:bodyPr lIns="0" tIns="0" rIns="0" bIns="0" anchor="ctr"/>
          <a:lstStyle/>
          <a:p>
            <a:pP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10" name="AutoShape 22"/>
          <p:cNvSpPr>
            <a:spLocks/>
          </p:cNvSpPr>
          <p:nvPr/>
        </p:nvSpPr>
        <p:spPr bwMode="auto">
          <a:xfrm>
            <a:off x="6755767" y="4110867"/>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lumMod val="75000"/>
            </a:schemeClr>
          </a:solidFill>
          <a:ln w="25400" cap="flat" cmpd="sng">
            <a:solidFill>
              <a:srgbClr val="000000">
                <a:alpha val="0"/>
              </a:srgbClr>
            </a:solidFill>
            <a:prstDash val="solid"/>
            <a:miter lim="0"/>
            <a:headEnd/>
            <a:tailEnd/>
          </a:ln>
          <a:effectLst/>
          <a:extLst/>
        </p:spPr>
        <p:txBody>
          <a:bodyPr lIns="0" tIns="0" rIns="0" bIns="0" anchor="ctr"/>
          <a:lstStyle/>
          <a:p>
            <a:pP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11" name="AutoShape 23"/>
          <p:cNvSpPr>
            <a:spLocks/>
          </p:cNvSpPr>
          <p:nvPr/>
        </p:nvSpPr>
        <p:spPr bwMode="auto">
          <a:xfrm>
            <a:off x="6798625" y="5583905"/>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lumMod val="75000"/>
            </a:schemeClr>
          </a:solidFill>
          <a:ln w="25400" cap="flat" cmpd="sng">
            <a:solidFill>
              <a:srgbClr val="000000">
                <a:alpha val="0"/>
              </a:srgbClr>
            </a:solidFill>
            <a:prstDash val="solid"/>
            <a:miter lim="0"/>
            <a:headEnd/>
            <a:tailEnd/>
          </a:ln>
          <a:effectLst/>
          <a:extLst/>
        </p:spPr>
        <p:txBody>
          <a:bodyPr lIns="0" tIns="0" rIns="0" bIns="0" anchor="ctr"/>
          <a:lstStyle/>
          <a:p>
            <a:pP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12" name="AutoShape 24"/>
          <p:cNvSpPr>
            <a:spLocks/>
          </p:cNvSpPr>
          <p:nvPr/>
        </p:nvSpPr>
        <p:spPr bwMode="auto">
          <a:xfrm>
            <a:off x="5246221" y="2265600"/>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headEnd/>
            <a:tailEnd/>
          </a:ln>
          <a:effectLst/>
          <a:extLst/>
        </p:spPr>
        <p:txBody>
          <a:bodyPr lIns="0" tIns="0" rIns="0" bIns="0" anchor="ctr"/>
          <a:lstStyle/>
          <a:p>
            <a:pPr algn="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13" name="AutoShape 25"/>
          <p:cNvSpPr>
            <a:spLocks/>
          </p:cNvSpPr>
          <p:nvPr/>
        </p:nvSpPr>
        <p:spPr bwMode="auto">
          <a:xfrm>
            <a:off x="5228760" y="3586256"/>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headEnd/>
            <a:tailEnd/>
          </a:ln>
          <a:effectLst/>
          <a:extLst/>
        </p:spPr>
        <p:txBody>
          <a:bodyPr lIns="0" tIns="0" rIns="0" bIns="0" anchor="ctr"/>
          <a:lstStyle/>
          <a:p>
            <a:pPr algn="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514" name="AutoShape 26"/>
          <p:cNvSpPr>
            <a:spLocks/>
          </p:cNvSpPr>
          <p:nvPr/>
        </p:nvSpPr>
        <p:spPr bwMode="auto">
          <a:xfrm>
            <a:off x="5220823" y="5075960"/>
            <a:ext cx="215877" cy="2158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headEnd/>
            <a:tailEnd/>
          </a:ln>
          <a:effectLst/>
          <a:extLst/>
        </p:spPr>
        <p:txBody>
          <a:bodyPr lIns="0" tIns="0" rIns="0" bIns="0" anchor="ctr"/>
          <a:lstStyle/>
          <a:p>
            <a:pPr algn="r" defTabSz="292022">
              <a:lnSpc>
                <a:spcPct val="120000"/>
              </a:lnSpc>
              <a:defRPr/>
            </a:pPr>
            <a:endParaRPr lang="es-ES" sz="2000">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B206B801-90C8-4518-BB2F-A546723B91E8}"/>
              </a:ext>
            </a:extLst>
          </p:cNvPr>
          <p:cNvSpPr/>
          <p:nvPr/>
        </p:nvSpPr>
        <p:spPr>
          <a:xfrm>
            <a:off x="699823" y="682863"/>
            <a:ext cx="96887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大数据架构和具体实现</a:t>
            </a:r>
          </a:p>
        </p:txBody>
      </p:sp>
      <p:grpSp>
        <p:nvGrpSpPr>
          <p:cNvPr id="35" name="组合 34">
            <a:extLst>
              <a:ext uri="{FF2B5EF4-FFF2-40B4-BE49-F238E27FC236}">
                <a16:creationId xmlns:a16="http://schemas.microsoft.com/office/drawing/2014/main" id="{F1C2CAC0-AFAF-4581-B902-6C67E779185C}"/>
              </a:ext>
            </a:extLst>
          </p:cNvPr>
          <p:cNvGrpSpPr/>
          <p:nvPr/>
        </p:nvGrpSpPr>
        <p:grpSpPr>
          <a:xfrm>
            <a:off x="7946266" y="2439305"/>
            <a:ext cx="2414980" cy="966895"/>
            <a:chOff x="4376226" y="4479046"/>
            <a:chExt cx="2414980" cy="966895"/>
          </a:xfrm>
        </p:grpSpPr>
        <p:sp>
          <p:nvSpPr>
            <p:cNvPr id="36" name="矩形 35">
              <a:extLst>
                <a:ext uri="{FF2B5EF4-FFF2-40B4-BE49-F238E27FC236}">
                  <a16:creationId xmlns:a16="http://schemas.microsoft.com/office/drawing/2014/main" id="{15909416-035A-4A54-A332-8102DC012132}"/>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37" name="矩形 36">
              <a:extLst>
                <a:ext uri="{FF2B5EF4-FFF2-40B4-BE49-F238E27FC236}">
                  <a16:creationId xmlns:a16="http://schemas.microsoft.com/office/drawing/2014/main" id="{327190C8-DA0F-4058-B6A0-BC7C8827C8CD}"/>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38" name="组合 37">
            <a:extLst>
              <a:ext uri="{FF2B5EF4-FFF2-40B4-BE49-F238E27FC236}">
                <a16:creationId xmlns:a16="http://schemas.microsoft.com/office/drawing/2014/main" id="{E9BED1F0-AC2E-433A-AA84-4951432E86C5}"/>
              </a:ext>
            </a:extLst>
          </p:cNvPr>
          <p:cNvGrpSpPr/>
          <p:nvPr/>
        </p:nvGrpSpPr>
        <p:grpSpPr>
          <a:xfrm>
            <a:off x="7946266" y="3777085"/>
            <a:ext cx="2241974" cy="966895"/>
            <a:chOff x="4376226" y="4479046"/>
            <a:chExt cx="2241974" cy="966895"/>
          </a:xfrm>
        </p:grpSpPr>
        <p:sp>
          <p:nvSpPr>
            <p:cNvPr id="39" name="矩形 38">
              <a:extLst>
                <a:ext uri="{FF2B5EF4-FFF2-40B4-BE49-F238E27FC236}">
                  <a16:creationId xmlns:a16="http://schemas.microsoft.com/office/drawing/2014/main" id="{E1573086-2605-4007-9187-9A17DBE0CAC4}"/>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2" name="矩形 51">
              <a:extLst>
                <a:ext uri="{FF2B5EF4-FFF2-40B4-BE49-F238E27FC236}">
                  <a16:creationId xmlns:a16="http://schemas.microsoft.com/office/drawing/2014/main" id="{A74E83F0-F947-460F-9C06-7E59D157A581}"/>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53" name="组合 52">
            <a:extLst>
              <a:ext uri="{FF2B5EF4-FFF2-40B4-BE49-F238E27FC236}">
                <a16:creationId xmlns:a16="http://schemas.microsoft.com/office/drawing/2014/main" id="{DB81A091-5E28-4AD2-8EA1-49D504601EAD}"/>
              </a:ext>
            </a:extLst>
          </p:cNvPr>
          <p:cNvGrpSpPr/>
          <p:nvPr/>
        </p:nvGrpSpPr>
        <p:grpSpPr>
          <a:xfrm>
            <a:off x="7920074" y="5230617"/>
            <a:ext cx="2241974" cy="966895"/>
            <a:chOff x="4376226" y="4479046"/>
            <a:chExt cx="2241974" cy="966895"/>
          </a:xfrm>
        </p:grpSpPr>
        <p:sp>
          <p:nvSpPr>
            <p:cNvPr id="54" name="矩形 53">
              <a:extLst>
                <a:ext uri="{FF2B5EF4-FFF2-40B4-BE49-F238E27FC236}">
                  <a16:creationId xmlns:a16="http://schemas.microsoft.com/office/drawing/2014/main" id="{5576DD09-8708-44A8-BFBD-3961C38D20C2}"/>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5" name="矩形 54">
              <a:extLst>
                <a:ext uri="{FF2B5EF4-FFF2-40B4-BE49-F238E27FC236}">
                  <a16:creationId xmlns:a16="http://schemas.microsoft.com/office/drawing/2014/main" id="{8F46C68B-FC43-4326-8E7E-9C9BB2DE6288}"/>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56" name="组合 55">
            <a:extLst>
              <a:ext uri="{FF2B5EF4-FFF2-40B4-BE49-F238E27FC236}">
                <a16:creationId xmlns:a16="http://schemas.microsoft.com/office/drawing/2014/main" id="{490B3A61-9D0D-45F3-A1A7-168DD0AF9FE8}"/>
              </a:ext>
            </a:extLst>
          </p:cNvPr>
          <p:cNvGrpSpPr/>
          <p:nvPr/>
        </p:nvGrpSpPr>
        <p:grpSpPr>
          <a:xfrm>
            <a:off x="1936057" y="1832048"/>
            <a:ext cx="2414980" cy="966895"/>
            <a:chOff x="4376226" y="4479046"/>
            <a:chExt cx="2414980" cy="966895"/>
          </a:xfrm>
        </p:grpSpPr>
        <p:sp>
          <p:nvSpPr>
            <p:cNvPr id="57" name="矩形 56">
              <a:extLst>
                <a:ext uri="{FF2B5EF4-FFF2-40B4-BE49-F238E27FC236}">
                  <a16:creationId xmlns:a16="http://schemas.microsoft.com/office/drawing/2014/main" id="{03FAB44D-9649-4ACD-8466-58A3AE58DFC0}"/>
                </a:ext>
              </a:extLst>
            </p:cNvPr>
            <p:cNvSpPr/>
            <p:nvPr/>
          </p:nvSpPr>
          <p:spPr>
            <a:xfrm>
              <a:off x="4376226" y="4831670"/>
              <a:ext cx="2414980"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58" name="矩形 57">
              <a:extLst>
                <a:ext uri="{FF2B5EF4-FFF2-40B4-BE49-F238E27FC236}">
                  <a16:creationId xmlns:a16="http://schemas.microsoft.com/office/drawing/2014/main" id="{318721C3-95F6-44FD-BD32-EF8B6FB71FD5}"/>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59" name="组合 58">
            <a:extLst>
              <a:ext uri="{FF2B5EF4-FFF2-40B4-BE49-F238E27FC236}">
                <a16:creationId xmlns:a16="http://schemas.microsoft.com/office/drawing/2014/main" id="{0DF1DADD-FD5C-4C7A-A16C-0C23524F02E6}"/>
              </a:ext>
            </a:extLst>
          </p:cNvPr>
          <p:cNvGrpSpPr/>
          <p:nvPr/>
        </p:nvGrpSpPr>
        <p:grpSpPr>
          <a:xfrm>
            <a:off x="1936057" y="3169828"/>
            <a:ext cx="2241974" cy="966895"/>
            <a:chOff x="4376226" y="4479046"/>
            <a:chExt cx="2241974" cy="966895"/>
          </a:xfrm>
        </p:grpSpPr>
        <p:sp>
          <p:nvSpPr>
            <p:cNvPr id="60" name="矩形 59">
              <a:extLst>
                <a:ext uri="{FF2B5EF4-FFF2-40B4-BE49-F238E27FC236}">
                  <a16:creationId xmlns:a16="http://schemas.microsoft.com/office/drawing/2014/main" id="{5D554072-78CA-438B-880C-9AC18A9FA1C0}"/>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61" name="矩形 60">
              <a:extLst>
                <a:ext uri="{FF2B5EF4-FFF2-40B4-BE49-F238E27FC236}">
                  <a16:creationId xmlns:a16="http://schemas.microsoft.com/office/drawing/2014/main" id="{7D6F499C-FDEC-4806-9EF6-458662F223B8}"/>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grpSp>
        <p:nvGrpSpPr>
          <p:cNvPr id="62" name="组合 61">
            <a:extLst>
              <a:ext uri="{FF2B5EF4-FFF2-40B4-BE49-F238E27FC236}">
                <a16:creationId xmlns:a16="http://schemas.microsoft.com/office/drawing/2014/main" id="{FB7FE1F8-5AAD-4305-9147-52E02725EEE5}"/>
              </a:ext>
            </a:extLst>
          </p:cNvPr>
          <p:cNvGrpSpPr/>
          <p:nvPr/>
        </p:nvGrpSpPr>
        <p:grpSpPr>
          <a:xfrm>
            <a:off x="1909865" y="4623360"/>
            <a:ext cx="2241974" cy="966895"/>
            <a:chOff x="4376226" y="4479046"/>
            <a:chExt cx="2241974" cy="966895"/>
          </a:xfrm>
        </p:grpSpPr>
        <p:sp>
          <p:nvSpPr>
            <p:cNvPr id="63" name="矩形 62">
              <a:extLst>
                <a:ext uri="{FF2B5EF4-FFF2-40B4-BE49-F238E27FC236}">
                  <a16:creationId xmlns:a16="http://schemas.microsoft.com/office/drawing/2014/main" id="{E2B62418-B69B-4083-BBF0-D47E23EC00CD}"/>
                </a:ext>
              </a:extLst>
            </p:cNvPr>
            <p:cNvSpPr/>
            <p:nvPr/>
          </p:nvSpPr>
          <p:spPr>
            <a:xfrm>
              <a:off x="4376226" y="4831670"/>
              <a:ext cx="2241974" cy="614271"/>
            </a:xfrm>
            <a:prstGeom prst="rect">
              <a:avLst/>
            </a:prstGeom>
          </p:spPr>
          <p:txBody>
            <a:bodyPr wrap="square">
              <a:spAutoFit/>
              <a:scene3d>
                <a:camera prst="orthographicFront"/>
                <a:lightRig rig="threePt" dir="t"/>
              </a:scene3d>
              <a:sp3d contourW="12700"/>
            </a:bodyPr>
            <a:lstStyle/>
            <a:p>
              <a:pPr lvl="0">
                <a:lnSpc>
                  <a:spcPct val="150000"/>
                </a:lnSpc>
                <a:defRPr/>
              </a:pPr>
              <a:r>
                <a:rPr lang="zh-CN" altLang="en-US" sz="1200" dirty="0">
                  <a:solidFill>
                    <a:schemeClr val="bg1"/>
                  </a:solidFill>
                  <a:latin typeface="方正黑体简体" panose="02010601030101010101" pitchFamily="2" charset="-122"/>
                  <a:ea typeface="方正黑体简体" panose="02010601030101010101" pitchFamily="2" charset="-122"/>
                </a:rPr>
                <a:t>点击此处输入相关文本内容点击此处输入相关文本内容</a:t>
              </a:r>
              <a:endParaRPr kumimoji="0" lang="zh-CN" altLang="en-US" sz="12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endParaRPr>
            </a:p>
          </p:txBody>
        </p:sp>
        <p:sp>
          <p:nvSpPr>
            <p:cNvPr id="64" name="矩形 63">
              <a:extLst>
                <a:ext uri="{FF2B5EF4-FFF2-40B4-BE49-F238E27FC236}">
                  <a16:creationId xmlns:a16="http://schemas.microsoft.com/office/drawing/2014/main" id="{3F2FC70F-9CE2-4CBE-9F72-D71D4840B045}"/>
                </a:ext>
              </a:extLst>
            </p:cNvPr>
            <p:cNvSpPr/>
            <p:nvPr/>
          </p:nvSpPr>
          <p:spPr>
            <a:xfrm>
              <a:off x="4376226" y="4479046"/>
              <a:ext cx="2241974" cy="396134"/>
            </a:xfrm>
            <a:prstGeom prst="rect">
              <a:avLst/>
            </a:prstGeom>
          </p:spPr>
          <p:txBody>
            <a:bodyPr wrap="square">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rPr>
                <a:t>标题文字添加</a:t>
              </a:r>
            </a:p>
          </p:txBody>
        </p:sp>
      </p:grpSp>
    </p:spTree>
    <p:extLst>
      <p:ext uri="{BB962C8B-B14F-4D97-AF65-F5344CB8AC3E}">
        <p14:creationId xmlns:p14="http://schemas.microsoft.com/office/powerpoint/2010/main" val="286467852"/>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
                                  </p:stCondLst>
                                  <p:childTnLst>
                                    <p:set>
                                      <p:cBhvr>
                                        <p:cTn id="6" dur="1" fill="hold">
                                          <p:stCondLst>
                                            <p:cond delay="0"/>
                                          </p:stCondLst>
                                        </p:cTn>
                                        <p:tgtEl>
                                          <p:spTgt spid="63496"/>
                                        </p:tgtEl>
                                        <p:attrNameLst>
                                          <p:attrName>style.visibility</p:attrName>
                                        </p:attrNameLst>
                                      </p:cBhvr>
                                      <p:to>
                                        <p:strVal val="visible"/>
                                      </p:to>
                                    </p:set>
                                    <p:animEffect transition="in" filter="dissolve">
                                      <p:cBhvr>
                                        <p:cTn id="7" dur="500"/>
                                        <p:tgtEl>
                                          <p:spTgt spid="63496"/>
                                        </p:tgtEl>
                                      </p:cBhvr>
                                    </p:animEffect>
                                  </p:childTnLst>
                                </p:cTn>
                              </p:par>
                            </p:childTnLst>
                          </p:cTn>
                        </p:par>
                        <p:par>
                          <p:cTn id="8" fill="hold" nodeType="afterGroup">
                            <p:stCondLst>
                              <p:cond delay="600"/>
                            </p:stCondLst>
                            <p:childTnLst>
                              <p:par>
                                <p:cTn id="9" presetID="9" presetClass="entr" presetSubtype="0" fill="hold" grpId="0" nodeType="afterEffect">
                                  <p:stCondLst>
                                    <p:cond delay="100"/>
                                  </p:stCondLst>
                                  <p:childTnLst>
                                    <p:set>
                                      <p:cBhvr>
                                        <p:cTn id="10" dur="1" fill="hold">
                                          <p:stCondLst>
                                            <p:cond delay="0"/>
                                          </p:stCondLst>
                                        </p:cTn>
                                        <p:tgtEl>
                                          <p:spTgt spid="63500"/>
                                        </p:tgtEl>
                                        <p:attrNameLst>
                                          <p:attrName>style.visibility</p:attrName>
                                        </p:attrNameLst>
                                      </p:cBhvr>
                                      <p:to>
                                        <p:strVal val="visible"/>
                                      </p:to>
                                    </p:set>
                                    <p:animEffect transition="in" filter="dissolve">
                                      <p:cBhvr>
                                        <p:cTn id="11" dur="500"/>
                                        <p:tgtEl>
                                          <p:spTgt spid="63500"/>
                                        </p:tgtEl>
                                      </p:cBhvr>
                                    </p:animEffect>
                                  </p:childTnLst>
                                </p:cTn>
                              </p:par>
                            </p:childTnLst>
                          </p:cTn>
                        </p:par>
                        <p:par>
                          <p:cTn id="12" fill="hold" nodeType="afterGroup">
                            <p:stCondLst>
                              <p:cond delay="1200"/>
                            </p:stCondLst>
                            <p:childTnLst>
                              <p:par>
                                <p:cTn id="13" presetID="9" presetClass="entr" presetSubtype="0" fill="hold" nodeType="afterEffect">
                                  <p:stCondLst>
                                    <p:cond delay="100"/>
                                  </p:stCondLst>
                                  <p:childTnLst>
                                    <p:set>
                                      <p:cBhvr>
                                        <p:cTn id="14" dur="1" fill="hold">
                                          <p:stCondLst>
                                            <p:cond delay="0"/>
                                          </p:stCondLst>
                                        </p:cTn>
                                        <p:tgtEl>
                                          <p:spTgt spid="63492"/>
                                        </p:tgtEl>
                                        <p:attrNameLst>
                                          <p:attrName>style.visibility</p:attrName>
                                        </p:attrNameLst>
                                      </p:cBhvr>
                                      <p:to>
                                        <p:strVal val="visible"/>
                                      </p:to>
                                    </p:set>
                                    <p:animEffect transition="in" filter="dissolve">
                                      <p:cBhvr>
                                        <p:cTn id="15" dur="500"/>
                                        <p:tgtEl>
                                          <p:spTgt spid="63492"/>
                                        </p:tgtEl>
                                      </p:cBhvr>
                                    </p:animEffect>
                                  </p:childTnLst>
                                </p:cTn>
                              </p:par>
                            </p:childTnLst>
                          </p:cTn>
                        </p:par>
                        <p:par>
                          <p:cTn id="16" fill="hold" nodeType="afterGroup">
                            <p:stCondLst>
                              <p:cond delay="1800"/>
                            </p:stCondLst>
                            <p:childTnLst>
                              <p:par>
                                <p:cTn id="17" presetID="9" presetClass="entr" presetSubtype="0" fill="hold" nodeType="afterEffect">
                                  <p:stCondLst>
                                    <p:cond delay="100"/>
                                  </p:stCondLst>
                                  <p:childTnLst>
                                    <p:set>
                                      <p:cBhvr>
                                        <p:cTn id="18" dur="1" fill="hold">
                                          <p:stCondLst>
                                            <p:cond delay="0"/>
                                          </p:stCondLst>
                                        </p:cTn>
                                        <p:tgtEl>
                                          <p:spTgt spid="63494"/>
                                        </p:tgtEl>
                                        <p:attrNameLst>
                                          <p:attrName>style.visibility</p:attrName>
                                        </p:attrNameLst>
                                      </p:cBhvr>
                                      <p:to>
                                        <p:strVal val="visible"/>
                                      </p:to>
                                    </p:set>
                                    <p:animEffect transition="in" filter="dissolve">
                                      <p:cBhvr>
                                        <p:cTn id="19" dur="500"/>
                                        <p:tgtEl>
                                          <p:spTgt spid="63494"/>
                                        </p:tgtEl>
                                      </p:cBhvr>
                                    </p:animEffect>
                                  </p:childTnLst>
                                </p:cTn>
                              </p:par>
                            </p:childTnLst>
                          </p:cTn>
                        </p:par>
                        <p:par>
                          <p:cTn id="20" fill="hold" nodeType="afterGroup">
                            <p:stCondLst>
                              <p:cond delay="2400"/>
                            </p:stCondLst>
                            <p:childTnLst>
                              <p:par>
                                <p:cTn id="21" presetID="9" presetClass="entr" presetSubtype="0" fill="hold" nodeType="afterEffect">
                                  <p:stCondLst>
                                    <p:cond delay="100"/>
                                  </p:stCondLst>
                                  <p:childTnLst>
                                    <p:set>
                                      <p:cBhvr>
                                        <p:cTn id="22" dur="1" fill="hold">
                                          <p:stCondLst>
                                            <p:cond delay="0"/>
                                          </p:stCondLst>
                                        </p:cTn>
                                        <p:tgtEl>
                                          <p:spTgt spid="63498"/>
                                        </p:tgtEl>
                                        <p:attrNameLst>
                                          <p:attrName>style.visibility</p:attrName>
                                        </p:attrNameLst>
                                      </p:cBhvr>
                                      <p:to>
                                        <p:strVal val="visible"/>
                                      </p:to>
                                    </p:set>
                                    <p:animEffect transition="in" filter="dissolve">
                                      <p:cBhvr>
                                        <p:cTn id="23" dur="500"/>
                                        <p:tgtEl>
                                          <p:spTgt spid="63498"/>
                                        </p:tgtEl>
                                      </p:cBhvr>
                                    </p:animEffect>
                                  </p:childTnLst>
                                </p:cTn>
                              </p:par>
                            </p:childTnLst>
                          </p:cTn>
                        </p:par>
                        <p:par>
                          <p:cTn id="24" fill="hold" nodeType="afterGroup">
                            <p:stCondLst>
                              <p:cond delay="3000"/>
                            </p:stCondLst>
                            <p:childTnLst>
                              <p:par>
                                <p:cTn id="25" presetID="9" presetClass="entr" presetSubtype="0" fill="hold" grpId="0" nodeType="afterEffect">
                                  <p:stCondLst>
                                    <p:cond delay="100"/>
                                  </p:stCondLst>
                                  <p:childTnLst>
                                    <p:set>
                                      <p:cBhvr>
                                        <p:cTn id="26" dur="1" fill="hold">
                                          <p:stCondLst>
                                            <p:cond delay="0"/>
                                          </p:stCondLst>
                                        </p:cTn>
                                        <p:tgtEl>
                                          <p:spTgt spid="63490"/>
                                        </p:tgtEl>
                                        <p:attrNameLst>
                                          <p:attrName>style.visibility</p:attrName>
                                        </p:attrNameLst>
                                      </p:cBhvr>
                                      <p:to>
                                        <p:strVal val="visible"/>
                                      </p:to>
                                    </p:set>
                                    <p:animEffect transition="in" filter="dissolve">
                                      <p:cBhvr>
                                        <p:cTn id="27" dur="500"/>
                                        <p:tgtEl>
                                          <p:spTgt spid="63490"/>
                                        </p:tgtEl>
                                      </p:cBhvr>
                                    </p:animEffect>
                                  </p:childTnLst>
                                </p:cTn>
                              </p:par>
                            </p:childTnLst>
                          </p:cTn>
                        </p:par>
                        <p:par>
                          <p:cTn id="28" fill="hold" nodeType="afterGroup">
                            <p:stCondLst>
                              <p:cond delay="3600"/>
                            </p:stCondLst>
                            <p:childTnLst>
                              <p:par>
                                <p:cTn id="29" presetID="9" presetClass="entr" presetSubtype="0" fill="hold" nodeType="afterEffect">
                                  <p:stCondLst>
                                    <p:cond delay="100"/>
                                  </p:stCondLst>
                                  <p:childTnLst>
                                    <p:set>
                                      <p:cBhvr>
                                        <p:cTn id="30" dur="1" fill="hold">
                                          <p:stCondLst>
                                            <p:cond delay="0"/>
                                          </p:stCondLst>
                                        </p:cTn>
                                        <p:tgtEl>
                                          <p:spTgt spid="63509"/>
                                        </p:tgtEl>
                                        <p:attrNameLst>
                                          <p:attrName>style.visibility</p:attrName>
                                        </p:attrNameLst>
                                      </p:cBhvr>
                                      <p:to>
                                        <p:strVal val="visible"/>
                                      </p:to>
                                    </p:set>
                                    <p:animEffect transition="in" filter="dissolve">
                                      <p:cBhvr>
                                        <p:cTn id="31" dur="500"/>
                                        <p:tgtEl>
                                          <p:spTgt spid="63509"/>
                                        </p:tgtEl>
                                      </p:cBhvr>
                                    </p:animEffect>
                                  </p:childTnLst>
                                </p:cTn>
                              </p:par>
                            </p:childTnLst>
                          </p:cTn>
                        </p:par>
                        <p:par>
                          <p:cTn id="32" fill="hold" nodeType="afterGroup">
                            <p:stCondLst>
                              <p:cond delay="4200"/>
                            </p:stCondLst>
                            <p:childTnLst>
                              <p:par>
                                <p:cTn id="33" presetID="9" presetClass="entr" presetSubtype="0" fill="hold" nodeType="afterEffect">
                                  <p:stCondLst>
                                    <p:cond delay="100"/>
                                  </p:stCondLst>
                                  <p:childTnLst>
                                    <p:set>
                                      <p:cBhvr>
                                        <p:cTn id="34" dur="1" fill="hold">
                                          <p:stCondLst>
                                            <p:cond delay="0"/>
                                          </p:stCondLst>
                                        </p:cTn>
                                        <p:tgtEl>
                                          <p:spTgt spid="63510"/>
                                        </p:tgtEl>
                                        <p:attrNameLst>
                                          <p:attrName>style.visibility</p:attrName>
                                        </p:attrNameLst>
                                      </p:cBhvr>
                                      <p:to>
                                        <p:strVal val="visible"/>
                                      </p:to>
                                    </p:set>
                                    <p:animEffect transition="in" filter="dissolve">
                                      <p:cBhvr>
                                        <p:cTn id="35" dur="500"/>
                                        <p:tgtEl>
                                          <p:spTgt spid="63510"/>
                                        </p:tgtEl>
                                      </p:cBhvr>
                                    </p:animEffect>
                                  </p:childTnLst>
                                </p:cTn>
                              </p:par>
                            </p:childTnLst>
                          </p:cTn>
                        </p:par>
                        <p:par>
                          <p:cTn id="36" fill="hold" nodeType="afterGroup">
                            <p:stCondLst>
                              <p:cond delay="4800"/>
                            </p:stCondLst>
                            <p:childTnLst>
                              <p:par>
                                <p:cTn id="37" presetID="9" presetClass="entr" presetSubtype="0" fill="hold" nodeType="afterEffect">
                                  <p:stCondLst>
                                    <p:cond delay="100"/>
                                  </p:stCondLst>
                                  <p:childTnLst>
                                    <p:set>
                                      <p:cBhvr>
                                        <p:cTn id="38" dur="1" fill="hold">
                                          <p:stCondLst>
                                            <p:cond delay="0"/>
                                          </p:stCondLst>
                                        </p:cTn>
                                        <p:tgtEl>
                                          <p:spTgt spid="63511"/>
                                        </p:tgtEl>
                                        <p:attrNameLst>
                                          <p:attrName>style.visibility</p:attrName>
                                        </p:attrNameLst>
                                      </p:cBhvr>
                                      <p:to>
                                        <p:strVal val="visible"/>
                                      </p:to>
                                    </p:set>
                                    <p:animEffect transition="in" filter="dissolve">
                                      <p:cBhvr>
                                        <p:cTn id="39" dur="500"/>
                                        <p:tgtEl>
                                          <p:spTgt spid="63511"/>
                                        </p:tgtEl>
                                      </p:cBhvr>
                                    </p:animEffect>
                                  </p:childTnLst>
                                </p:cTn>
                              </p:par>
                            </p:childTnLst>
                          </p:cTn>
                        </p:par>
                        <p:par>
                          <p:cTn id="40" fill="hold" nodeType="afterGroup">
                            <p:stCondLst>
                              <p:cond delay="5400"/>
                            </p:stCondLst>
                            <p:childTnLst>
                              <p:par>
                                <p:cTn id="41" presetID="9" presetClass="entr" presetSubtype="0" fill="hold" nodeType="afterEffect">
                                  <p:stCondLst>
                                    <p:cond delay="100"/>
                                  </p:stCondLst>
                                  <p:childTnLst>
                                    <p:set>
                                      <p:cBhvr>
                                        <p:cTn id="42" dur="1" fill="hold">
                                          <p:stCondLst>
                                            <p:cond delay="0"/>
                                          </p:stCondLst>
                                        </p:cTn>
                                        <p:tgtEl>
                                          <p:spTgt spid="63512"/>
                                        </p:tgtEl>
                                        <p:attrNameLst>
                                          <p:attrName>style.visibility</p:attrName>
                                        </p:attrNameLst>
                                      </p:cBhvr>
                                      <p:to>
                                        <p:strVal val="visible"/>
                                      </p:to>
                                    </p:set>
                                    <p:animEffect transition="in" filter="dissolve">
                                      <p:cBhvr>
                                        <p:cTn id="43" dur="500"/>
                                        <p:tgtEl>
                                          <p:spTgt spid="63512"/>
                                        </p:tgtEl>
                                      </p:cBhvr>
                                    </p:animEffect>
                                  </p:childTnLst>
                                </p:cTn>
                              </p:par>
                            </p:childTnLst>
                          </p:cTn>
                        </p:par>
                        <p:par>
                          <p:cTn id="44" fill="hold" nodeType="afterGroup">
                            <p:stCondLst>
                              <p:cond delay="6000"/>
                            </p:stCondLst>
                            <p:childTnLst>
                              <p:par>
                                <p:cTn id="45" presetID="9" presetClass="entr" presetSubtype="0" fill="hold" nodeType="afterEffect">
                                  <p:stCondLst>
                                    <p:cond delay="100"/>
                                  </p:stCondLst>
                                  <p:childTnLst>
                                    <p:set>
                                      <p:cBhvr>
                                        <p:cTn id="46" dur="1" fill="hold">
                                          <p:stCondLst>
                                            <p:cond delay="0"/>
                                          </p:stCondLst>
                                        </p:cTn>
                                        <p:tgtEl>
                                          <p:spTgt spid="63513"/>
                                        </p:tgtEl>
                                        <p:attrNameLst>
                                          <p:attrName>style.visibility</p:attrName>
                                        </p:attrNameLst>
                                      </p:cBhvr>
                                      <p:to>
                                        <p:strVal val="visible"/>
                                      </p:to>
                                    </p:set>
                                    <p:animEffect transition="in" filter="dissolve">
                                      <p:cBhvr>
                                        <p:cTn id="47" dur="500"/>
                                        <p:tgtEl>
                                          <p:spTgt spid="63513"/>
                                        </p:tgtEl>
                                      </p:cBhvr>
                                    </p:animEffect>
                                  </p:childTnLst>
                                </p:cTn>
                              </p:par>
                            </p:childTnLst>
                          </p:cTn>
                        </p:par>
                        <p:par>
                          <p:cTn id="48" fill="hold" nodeType="afterGroup">
                            <p:stCondLst>
                              <p:cond delay="6600"/>
                            </p:stCondLst>
                            <p:childTnLst>
                              <p:par>
                                <p:cTn id="49" presetID="9" presetClass="entr" presetSubtype="0" fill="hold" nodeType="afterEffect">
                                  <p:stCondLst>
                                    <p:cond delay="100"/>
                                  </p:stCondLst>
                                  <p:childTnLst>
                                    <p:set>
                                      <p:cBhvr>
                                        <p:cTn id="50" dur="1" fill="hold">
                                          <p:stCondLst>
                                            <p:cond delay="0"/>
                                          </p:stCondLst>
                                        </p:cTn>
                                        <p:tgtEl>
                                          <p:spTgt spid="63514"/>
                                        </p:tgtEl>
                                        <p:attrNameLst>
                                          <p:attrName>style.visibility</p:attrName>
                                        </p:attrNameLst>
                                      </p:cBhvr>
                                      <p:to>
                                        <p:strVal val="visible"/>
                                      </p:to>
                                    </p:set>
                                    <p:animEffect transition="in" filter="dissolve">
                                      <p:cBhvr>
                                        <p:cTn id="51" dur="500"/>
                                        <p:tgtEl>
                                          <p:spTgt spid="63514"/>
                                        </p:tgtEl>
                                      </p:cBhvr>
                                    </p:animEffect>
                                  </p:childTnLst>
                                </p:cTn>
                              </p:par>
                            </p:childTnLst>
                          </p:cTn>
                        </p:par>
                        <p:par>
                          <p:cTn id="52" fill="hold" nodeType="afterGroup">
                            <p:stCondLst>
                              <p:cond delay="7200"/>
                            </p:stCondLst>
                            <p:childTnLst>
                              <p:par>
                                <p:cTn id="53" presetID="9" presetClass="entr" presetSubtype="0" fill="hold" nodeType="afterEffect">
                                  <p:stCondLst>
                                    <p:cond delay="100"/>
                                  </p:stCondLst>
                                  <p:childTnLst>
                                    <p:set>
                                      <p:cBhvr>
                                        <p:cTn id="54" dur="1" fill="hold">
                                          <p:stCondLst>
                                            <p:cond delay="0"/>
                                          </p:stCondLst>
                                        </p:cTn>
                                        <p:tgtEl>
                                          <p:spTgt spid="63508"/>
                                        </p:tgtEl>
                                        <p:attrNameLst>
                                          <p:attrName>style.visibility</p:attrName>
                                        </p:attrNameLst>
                                      </p:cBhvr>
                                      <p:to>
                                        <p:strVal val="visible"/>
                                      </p:to>
                                    </p:set>
                                    <p:animEffect transition="in" filter="dissolve">
                                      <p:cBhvr>
                                        <p:cTn id="55" dur="500"/>
                                        <p:tgtEl>
                                          <p:spTgt spid="63508"/>
                                        </p:tgtEl>
                                      </p:cBhvr>
                                    </p:animEffect>
                                  </p:childTnLst>
                                </p:cTn>
                              </p:par>
                            </p:childTnLst>
                          </p:cTn>
                        </p:par>
                        <p:par>
                          <p:cTn id="56" fill="hold" nodeType="afterGroup">
                            <p:stCondLst>
                              <p:cond delay="7800"/>
                            </p:stCondLst>
                            <p:childTnLst>
                              <p:par>
                                <p:cTn id="57" presetID="9" presetClass="entr" presetSubtype="0" fill="hold" nodeType="afterEffect">
                                  <p:stCondLst>
                                    <p:cond delay="100"/>
                                  </p:stCondLst>
                                  <p:childTnLst>
                                    <p:set>
                                      <p:cBhvr>
                                        <p:cTn id="58" dur="1" fill="hold">
                                          <p:stCondLst>
                                            <p:cond delay="0"/>
                                          </p:stCondLst>
                                        </p:cTn>
                                        <p:tgtEl>
                                          <p:spTgt spid="63507"/>
                                        </p:tgtEl>
                                        <p:attrNameLst>
                                          <p:attrName>style.visibility</p:attrName>
                                        </p:attrNameLst>
                                      </p:cBhvr>
                                      <p:to>
                                        <p:strVal val="visible"/>
                                      </p:to>
                                    </p:set>
                                    <p:animEffect transition="in" filter="dissolve">
                                      <p:cBhvr>
                                        <p:cTn id="59" dur="500"/>
                                        <p:tgtEl>
                                          <p:spTgt spid="63507"/>
                                        </p:tgtEl>
                                      </p:cBhvr>
                                    </p:animEffect>
                                  </p:childTnLst>
                                </p:cTn>
                              </p:par>
                            </p:childTnLst>
                          </p:cTn>
                        </p:par>
                        <p:par>
                          <p:cTn id="60" fill="hold" nodeType="afterGroup">
                            <p:stCondLst>
                              <p:cond delay="8400"/>
                            </p:stCondLst>
                            <p:childTnLst>
                              <p:par>
                                <p:cTn id="61" presetID="9" presetClass="entr" presetSubtype="0" fill="hold" nodeType="afterEffect">
                                  <p:stCondLst>
                                    <p:cond delay="100"/>
                                  </p:stCondLst>
                                  <p:childTnLst>
                                    <p:set>
                                      <p:cBhvr>
                                        <p:cTn id="62" dur="1" fill="hold">
                                          <p:stCondLst>
                                            <p:cond delay="0"/>
                                          </p:stCondLst>
                                        </p:cTn>
                                        <p:tgtEl>
                                          <p:spTgt spid="63506"/>
                                        </p:tgtEl>
                                        <p:attrNameLst>
                                          <p:attrName>style.visibility</p:attrName>
                                        </p:attrNameLst>
                                      </p:cBhvr>
                                      <p:to>
                                        <p:strVal val="visible"/>
                                      </p:to>
                                    </p:set>
                                    <p:animEffect transition="in" filter="dissolve">
                                      <p:cBhvr>
                                        <p:cTn id="63" dur="500"/>
                                        <p:tgtEl>
                                          <p:spTgt spid="63506"/>
                                        </p:tgtEl>
                                      </p:cBhvr>
                                    </p:animEffect>
                                  </p:childTnLst>
                                </p:cTn>
                              </p:par>
                            </p:childTnLst>
                          </p:cTn>
                        </p:par>
                        <p:par>
                          <p:cTn id="64" fill="hold" nodeType="afterGroup">
                            <p:stCondLst>
                              <p:cond delay="9000"/>
                            </p:stCondLst>
                            <p:childTnLst>
                              <p:par>
                                <p:cTn id="65" presetID="9" presetClass="entr" presetSubtype="0" fill="hold" nodeType="afterEffect">
                                  <p:stCondLst>
                                    <p:cond delay="100"/>
                                  </p:stCondLst>
                                  <p:childTnLst>
                                    <p:set>
                                      <p:cBhvr>
                                        <p:cTn id="66" dur="1" fill="hold">
                                          <p:stCondLst>
                                            <p:cond delay="0"/>
                                          </p:stCondLst>
                                        </p:cTn>
                                        <p:tgtEl>
                                          <p:spTgt spid="63505"/>
                                        </p:tgtEl>
                                        <p:attrNameLst>
                                          <p:attrName>style.visibility</p:attrName>
                                        </p:attrNameLst>
                                      </p:cBhvr>
                                      <p:to>
                                        <p:strVal val="visible"/>
                                      </p:to>
                                    </p:set>
                                    <p:animEffect transition="in" filter="dissolve">
                                      <p:cBhvr>
                                        <p:cTn id="67" dur="500"/>
                                        <p:tgtEl>
                                          <p:spTgt spid="63505"/>
                                        </p:tgtEl>
                                      </p:cBhvr>
                                    </p:animEffect>
                                  </p:childTnLst>
                                </p:cTn>
                              </p:par>
                            </p:childTnLst>
                          </p:cTn>
                        </p:par>
                        <p:par>
                          <p:cTn id="68" fill="hold" nodeType="afterGroup">
                            <p:stCondLst>
                              <p:cond delay="9600"/>
                            </p:stCondLst>
                            <p:childTnLst>
                              <p:par>
                                <p:cTn id="69" presetID="9" presetClass="entr" presetSubtype="0" fill="hold" nodeType="afterEffect">
                                  <p:stCondLst>
                                    <p:cond delay="100"/>
                                  </p:stCondLst>
                                  <p:childTnLst>
                                    <p:set>
                                      <p:cBhvr>
                                        <p:cTn id="70" dur="1" fill="hold">
                                          <p:stCondLst>
                                            <p:cond delay="0"/>
                                          </p:stCondLst>
                                        </p:cTn>
                                        <p:tgtEl>
                                          <p:spTgt spid="63504"/>
                                        </p:tgtEl>
                                        <p:attrNameLst>
                                          <p:attrName>style.visibility</p:attrName>
                                        </p:attrNameLst>
                                      </p:cBhvr>
                                      <p:to>
                                        <p:strVal val="visible"/>
                                      </p:to>
                                    </p:set>
                                    <p:animEffect transition="in" filter="dissolve">
                                      <p:cBhvr>
                                        <p:cTn id="71" dur="500"/>
                                        <p:tgtEl>
                                          <p:spTgt spid="63504"/>
                                        </p:tgtEl>
                                      </p:cBhvr>
                                    </p:animEffect>
                                  </p:childTnLst>
                                </p:cTn>
                              </p:par>
                            </p:childTnLst>
                          </p:cTn>
                        </p:par>
                        <p:par>
                          <p:cTn id="72" fill="hold">
                            <p:stCondLst>
                              <p:cond delay="10200"/>
                            </p:stCondLst>
                            <p:childTnLst>
                              <p:par>
                                <p:cTn id="73" presetID="23" presetClass="entr" presetSubtype="32"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500" fill="hold"/>
                                        <p:tgtEl>
                                          <p:spTgt spid="34"/>
                                        </p:tgtEl>
                                        <p:attrNameLst>
                                          <p:attrName>ppt_w</p:attrName>
                                        </p:attrNameLst>
                                      </p:cBhvr>
                                      <p:tavLst>
                                        <p:tav tm="0">
                                          <p:val>
                                            <p:strVal val="4*#ppt_w"/>
                                          </p:val>
                                        </p:tav>
                                        <p:tav tm="100000">
                                          <p:val>
                                            <p:strVal val="#ppt_w"/>
                                          </p:val>
                                        </p:tav>
                                      </p:tavLst>
                                    </p:anim>
                                    <p:anim calcmode="lin" valueType="num">
                                      <p:cBhvr>
                                        <p:cTn id="76" dur="500" fill="hold"/>
                                        <p:tgtEl>
                                          <p:spTgt spid="34"/>
                                        </p:tgtEl>
                                        <p:attrNameLst>
                                          <p:attrName>ppt_h</p:attrName>
                                        </p:attrNameLst>
                                      </p:cBhvr>
                                      <p:tavLst>
                                        <p:tav tm="0">
                                          <p:val>
                                            <p:strVal val="4*#ppt_h"/>
                                          </p:val>
                                        </p:tav>
                                        <p:tav tm="100000">
                                          <p:val>
                                            <p:strVal val="#ppt_h"/>
                                          </p:val>
                                        </p:tav>
                                      </p:tavLst>
                                    </p:anim>
                                  </p:childTnLst>
                                </p:cTn>
                              </p:par>
                              <p:par>
                                <p:cTn id="77" presetID="2" presetClass="entr" presetSubtype="4"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additive="base">
                                        <p:cTn id="83" dur="500" fill="hold"/>
                                        <p:tgtEl>
                                          <p:spTgt spid="38"/>
                                        </p:tgtEl>
                                        <p:attrNameLst>
                                          <p:attrName>ppt_x</p:attrName>
                                        </p:attrNameLst>
                                      </p:cBhvr>
                                      <p:tavLst>
                                        <p:tav tm="0">
                                          <p:val>
                                            <p:strVal val="#ppt_x"/>
                                          </p:val>
                                        </p:tav>
                                        <p:tav tm="100000">
                                          <p:val>
                                            <p:strVal val="#ppt_x"/>
                                          </p:val>
                                        </p:tav>
                                      </p:tavLst>
                                    </p:anim>
                                    <p:anim calcmode="lin" valueType="num">
                                      <p:cBhvr additive="base">
                                        <p:cTn id="84" dur="500" fill="hold"/>
                                        <p:tgtEl>
                                          <p:spTgt spid="38"/>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fill="hold"/>
                                        <p:tgtEl>
                                          <p:spTgt spid="56"/>
                                        </p:tgtEl>
                                        <p:attrNameLst>
                                          <p:attrName>ppt_x</p:attrName>
                                        </p:attrNameLst>
                                      </p:cBhvr>
                                      <p:tavLst>
                                        <p:tav tm="0">
                                          <p:val>
                                            <p:strVal val="#ppt_x"/>
                                          </p:val>
                                        </p:tav>
                                        <p:tav tm="100000">
                                          <p:val>
                                            <p:strVal val="#ppt_x"/>
                                          </p:val>
                                        </p:tav>
                                      </p:tavLst>
                                    </p:anim>
                                    <p:anim calcmode="lin" valueType="num">
                                      <p:cBhvr additive="base">
                                        <p:cTn id="92" dur="500" fill="hold"/>
                                        <p:tgtEl>
                                          <p:spTgt spid="5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anim calcmode="lin" valueType="num">
                                      <p:cBhvr additive="base">
                                        <p:cTn id="95" dur="500" fill="hold"/>
                                        <p:tgtEl>
                                          <p:spTgt spid="59"/>
                                        </p:tgtEl>
                                        <p:attrNameLst>
                                          <p:attrName>ppt_x</p:attrName>
                                        </p:attrNameLst>
                                      </p:cBhvr>
                                      <p:tavLst>
                                        <p:tav tm="0">
                                          <p:val>
                                            <p:strVal val="#ppt_x"/>
                                          </p:val>
                                        </p:tav>
                                        <p:tav tm="100000">
                                          <p:val>
                                            <p:strVal val="#ppt_x"/>
                                          </p:val>
                                        </p:tav>
                                      </p:tavLst>
                                    </p:anim>
                                    <p:anim calcmode="lin" valueType="num">
                                      <p:cBhvr additive="base">
                                        <p:cTn id="96" dur="500" fill="hold"/>
                                        <p:tgtEl>
                                          <p:spTgt spid="5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additive="base">
                                        <p:cTn id="99" dur="500" fill="hold"/>
                                        <p:tgtEl>
                                          <p:spTgt spid="62"/>
                                        </p:tgtEl>
                                        <p:attrNameLst>
                                          <p:attrName>ppt_x</p:attrName>
                                        </p:attrNameLst>
                                      </p:cBhvr>
                                      <p:tavLst>
                                        <p:tav tm="0">
                                          <p:val>
                                            <p:strVal val="#ppt_x"/>
                                          </p:val>
                                        </p:tav>
                                        <p:tav tm="100000">
                                          <p:val>
                                            <p:strVal val="#ppt_x"/>
                                          </p:val>
                                        </p:tav>
                                      </p:tavLst>
                                    </p:anim>
                                    <p:anim calcmode="lin" valueType="num">
                                      <p:cBhvr additive="base">
                                        <p:cTn id="10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nimBg="1" autoUpdateAnimBg="0"/>
      <p:bldP spid="63496" grpId="0" animBg="1" autoUpdateAnimBg="0"/>
      <p:bldP spid="63500" grpId="0" animBg="1"/>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20A1F7A4-5F3F-4200-944A-7A3704FF95F3}"/>
              </a:ext>
            </a:extLst>
          </p:cNvPr>
          <p:cNvPicPr>
            <a:picLocks noChangeAspect="1"/>
          </p:cNvPicPr>
          <p:nvPr/>
        </p:nvPicPr>
        <p:blipFill>
          <a:blip r:embed="rId3"/>
          <a:stretch>
            <a:fillRect/>
          </a:stretch>
        </p:blipFill>
        <p:spPr>
          <a:xfrm>
            <a:off x="94490" y="0"/>
            <a:ext cx="12168398" cy="6858000"/>
          </a:xfrm>
          <a:prstGeom prst="rect">
            <a:avLst/>
          </a:prstGeom>
        </p:spPr>
      </p:pic>
      <p:sp>
        <p:nvSpPr>
          <p:cNvPr id="4" name="文本框 3">
            <a:extLst>
              <a:ext uri="{FF2B5EF4-FFF2-40B4-BE49-F238E27FC236}">
                <a16:creationId xmlns:a16="http://schemas.microsoft.com/office/drawing/2014/main" id="{E19B9DF8-9334-43F8-B4AD-391396C787B7}"/>
              </a:ext>
            </a:extLst>
          </p:cNvPr>
          <p:cNvSpPr txBox="1"/>
          <p:nvPr/>
        </p:nvSpPr>
        <p:spPr>
          <a:xfrm>
            <a:off x="3032219" y="3615443"/>
            <a:ext cx="6201532" cy="1323439"/>
          </a:xfrm>
          <a:prstGeom prst="rect">
            <a:avLst/>
          </a:prstGeom>
          <a:noFill/>
        </p:spPr>
        <p:txBody>
          <a:bodyPr wrap="square" rtlCol="0">
            <a:spAutoFit/>
          </a:bodyPr>
          <a:lstStyle/>
          <a:p>
            <a:pPr algn="dist"/>
            <a:r>
              <a:rPr lang="zh-CN" altLang="en-US" sz="8000" dirty="0">
                <a:solidFill>
                  <a:srgbClr val="0AC0FC"/>
                </a:solidFill>
                <a:latin typeface="造字工房力黑（非商用）常规体" pitchFamily="50" charset="-122"/>
                <a:ea typeface="造字工房力黑（非商用）常规体" pitchFamily="50" charset="-122"/>
              </a:rPr>
              <a:t>谢谢观看</a:t>
            </a:r>
          </a:p>
        </p:txBody>
      </p:sp>
      <p:sp>
        <p:nvSpPr>
          <p:cNvPr id="17" name="圆角矩形 31">
            <a:extLst>
              <a:ext uri="{FF2B5EF4-FFF2-40B4-BE49-F238E27FC236}">
                <a16:creationId xmlns:a16="http://schemas.microsoft.com/office/drawing/2014/main" id="{4BF9FCA6-11C9-4B1F-B055-63C6BF18C908}"/>
              </a:ext>
            </a:extLst>
          </p:cNvPr>
          <p:cNvSpPr/>
          <p:nvPr/>
        </p:nvSpPr>
        <p:spPr>
          <a:xfrm>
            <a:off x="4430992" y="1566657"/>
            <a:ext cx="1701977" cy="1548889"/>
          </a:xfrm>
          <a:prstGeom prst="roundRect">
            <a:avLst>
              <a:gd name="adj" fmla="val 50000"/>
            </a:avLst>
          </a:prstGeom>
          <a:solidFill>
            <a:srgbClr val="0AC0FC">
              <a:alpha val="34902"/>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AC0FC"/>
              </a:solidFill>
              <a:latin typeface="造字工房力黑（非商用）常规体" pitchFamily="50" charset="-122"/>
              <a:ea typeface="造字工房力黑（非商用）常规体" pitchFamily="50" charset="-122"/>
            </a:endParaRPr>
          </a:p>
        </p:txBody>
      </p:sp>
      <p:sp>
        <p:nvSpPr>
          <p:cNvPr id="18" name="圆角矩形 34">
            <a:extLst>
              <a:ext uri="{FF2B5EF4-FFF2-40B4-BE49-F238E27FC236}">
                <a16:creationId xmlns:a16="http://schemas.microsoft.com/office/drawing/2014/main" id="{F900B658-083A-4513-83EC-9FA4AF087E05}"/>
              </a:ext>
            </a:extLst>
          </p:cNvPr>
          <p:cNvSpPr/>
          <p:nvPr/>
        </p:nvSpPr>
        <p:spPr>
          <a:xfrm>
            <a:off x="6227663" y="1566657"/>
            <a:ext cx="1701977" cy="1548889"/>
          </a:xfrm>
          <a:prstGeom prst="roundRect">
            <a:avLst>
              <a:gd name="adj" fmla="val 50000"/>
            </a:avLst>
          </a:prstGeom>
          <a:solidFill>
            <a:srgbClr val="0AC0FC">
              <a:alpha val="34902"/>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AC0FC"/>
              </a:solidFill>
              <a:latin typeface="造字工房力黑（非商用）常规体" pitchFamily="50" charset="-122"/>
              <a:ea typeface="造字工房力黑（非商用）常规体" pitchFamily="50" charset="-122"/>
            </a:endParaRPr>
          </a:p>
        </p:txBody>
      </p:sp>
      <p:sp>
        <p:nvSpPr>
          <p:cNvPr id="19" name="圆角矩形 37">
            <a:extLst>
              <a:ext uri="{FF2B5EF4-FFF2-40B4-BE49-F238E27FC236}">
                <a16:creationId xmlns:a16="http://schemas.microsoft.com/office/drawing/2014/main" id="{CDCD93DD-A573-4F61-A337-FD086A7996DF}"/>
              </a:ext>
            </a:extLst>
          </p:cNvPr>
          <p:cNvSpPr/>
          <p:nvPr/>
        </p:nvSpPr>
        <p:spPr>
          <a:xfrm>
            <a:off x="8024299" y="1566657"/>
            <a:ext cx="1701977" cy="1548889"/>
          </a:xfrm>
          <a:prstGeom prst="roundRect">
            <a:avLst>
              <a:gd name="adj" fmla="val 50000"/>
            </a:avLst>
          </a:prstGeom>
          <a:solidFill>
            <a:srgbClr val="0AC0FC">
              <a:alpha val="20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0AC0FC"/>
              </a:solidFill>
              <a:latin typeface="造字工房力黑（非商用）常规体" pitchFamily="50" charset="-122"/>
              <a:ea typeface="造字工房力黑（非商用）常规体" pitchFamily="50" charset="-122"/>
            </a:endParaRPr>
          </a:p>
        </p:txBody>
      </p:sp>
      <p:sp>
        <p:nvSpPr>
          <p:cNvPr id="20" name="圆角矩形 40">
            <a:extLst>
              <a:ext uri="{FF2B5EF4-FFF2-40B4-BE49-F238E27FC236}">
                <a16:creationId xmlns:a16="http://schemas.microsoft.com/office/drawing/2014/main" id="{75B4E24D-0533-4761-B647-4746690AA05D}"/>
              </a:ext>
            </a:extLst>
          </p:cNvPr>
          <p:cNvSpPr/>
          <p:nvPr/>
        </p:nvSpPr>
        <p:spPr>
          <a:xfrm>
            <a:off x="2624372" y="1566657"/>
            <a:ext cx="1701977" cy="1548889"/>
          </a:xfrm>
          <a:prstGeom prst="roundRect">
            <a:avLst>
              <a:gd name="adj" fmla="val 50000"/>
            </a:avLst>
          </a:prstGeom>
          <a:solidFill>
            <a:srgbClr val="23647C">
              <a:alpha val="63000"/>
            </a:srgbClr>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rgbClr val="0AC0FC"/>
              </a:solidFill>
              <a:latin typeface="造字工房力黑（非商用）常规体" pitchFamily="50" charset="-122"/>
              <a:ea typeface="造字工房力黑（非商用）常规体" pitchFamily="50" charset="-122"/>
            </a:endParaRPr>
          </a:p>
        </p:txBody>
      </p:sp>
      <p:sp>
        <p:nvSpPr>
          <p:cNvPr id="21" name="文本框 20">
            <a:extLst>
              <a:ext uri="{FF2B5EF4-FFF2-40B4-BE49-F238E27FC236}">
                <a16:creationId xmlns:a16="http://schemas.microsoft.com/office/drawing/2014/main" id="{F8294D90-B86E-4DDE-9745-0B71B16E1712}"/>
              </a:ext>
            </a:extLst>
          </p:cNvPr>
          <p:cNvSpPr txBox="1"/>
          <p:nvPr/>
        </p:nvSpPr>
        <p:spPr>
          <a:xfrm>
            <a:off x="2810845" y="1253498"/>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2</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22" name="文本框 21">
            <a:extLst>
              <a:ext uri="{FF2B5EF4-FFF2-40B4-BE49-F238E27FC236}">
                <a16:creationId xmlns:a16="http://schemas.microsoft.com/office/drawing/2014/main" id="{F1077AAF-4AC6-4FC7-8B55-65F87C7F4092}"/>
              </a:ext>
            </a:extLst>
          </p:cNvPr>
          <p:cNvSpPr txBox="1"/>
          <p:nvPr/>
        </p:nvSpPr>
        <p:spPr>
          <a:xfrm>
            <a:off x="4607516" y="1248943"/>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0</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23" name="文本框 22">
            <a:extLst>
              <a:ext uri="{FF2B5EF4-FFF2-40B4-BE49-F238E27FC236}">
                <a16:creationId xmlns:a16="http://schemas.microsoft.com/office/drawing/2014/main" id="{CEDB83B2-D820-4A56-BAEE-B32F3DEC7AF4}"/>
              </a:ext>
            </a:extLst>
          </p:cNvPr>
          <p:cNvSpPr txBox="1"/>
          <p:nvPr/>
        </p:nvSpPr>
        <p:spPr>
          <a:xfrm>
            <a:off x="6780923" y="1255434"/>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1</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
        <p:nvSpPr>
          <p:cNvPr id="25" name="文本框 24">
            <a:extLst>
              <a:ext uri="{FF2B5EF4-FFF2-40B4-BE49-F238E27FC236}">
                <a16:creationId xmlns:a16="http://schemas.microsoft.com/office/drawing/2014/main" id="{03E1D5D5-6B8F-4965-B283-1B36262E32C9}"/>
              </a:ext>
            </a:extLst>
          </p:cNvPr>
          <p:cNvSpPr txBox="1"/>
          <p:nvPr/>
        </p:nvSpPr>
        <p:spPr>
          <a:xfrm>
            <a:off x="8324259" y="1257565"/>
            <a:ext cx="688932" cy="1862048"/>
          </a:xfrm>
          <a:prstGeom prst="rect">
            <a:avLst/>
          </a:prstGeom>
          <a:noFill/>
        </p:spPr>
        <p:txBody>
          <a:bodyPr wrap="square" rtlCol="0">
            <a:spAutoFit/>
          </a:bodyPr>
          <a:lstStyle/>
          <a:p>
            <a:r>
              <a:rPr lang="en-US" altLang="zh-CN" sz="11500" b="1" dirty="0">
                <a:solidFill>
                  <a:srgbClr val="0AC0FC"/>
                </a:solidFill>
                <a:latin typeface="站酷酷黑" panose="02010600030101010101" pitchFamily="2" charset="-122"/>
                <a:ea typeface="站酷酷黑" panose="02010600030101010101" pitchFamily="2" charset="-122"/>
              </a:rPr>
              <a:t>8</a:t>
            </a:r>
            <a:endParaRPr lang="zh-CN" altLang="en-US" sz="11500" b="1" dirty="0">
              <a:solidFill>
                <a:srgbClr val="0AC0FC"/>
              </a:solidFill>
              <a:latin typeface="站酷酷黑" panose="02010600030101010101" pitchFamily="2" charset="-122"/>
              <a:ea typeface="站酷酷黑" panose="02010600030101010101" pitchFamily="2" charset="-122"/>
            </a:endParaRPr>
          </a:p>
        </p:txBody>
      </p:sp>
    </p:spTree>
    <p:extLst>
      <p:ext uri="{BB962C8B-B14F-4D97-AF65-F5344CB8AC3E}">
        <p14:creationId xmlns:p14="http://schemas.microsoft.com/office/powerpoint/2010/main" val="137981245"/>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B5DB0D8-2F48-4633-9F90-B6CA5C444DC0}"/>
              </a:ext>
            </a:extLst>
          </p:cNvPr>
          <p:cNvSpPr>
            <a:spLocks noGrp="1"/>
          </p:cNvSpPr>
          <p:nvPr/>
        </p:nvSpPr>
        <p:spPr>
          <a:xfrm>
            <a:off x="4426642" y="671000"/>
            <a:ext cx="3383092" cy="561146"/>
          </a:xfrm>
          <a:prstGeom prst="rect">
            <a:avLst/>
          </a:prstGeom>
        </p:spPr>
        <p:txBody>
          <a:bodyPr vert="horz" lIns="0" tIns="40494" rIns="0" bIns="40494" anchor="t"/>
          <a:lstStyle>
            <a:lvl1pPr marL="0" indent="0" algn="ctr" defTabSz="404495" rtl="0" eaLnBrk="1" latinLnBrk="0" hangingPunct="1">
              <a:lnSpc>
                <a:spcPct val="100000"/>
              </a:lnSpc>
              <a:spcBef>
                <a:spcPts val="0"/>
              </a:spcBef>
              <a:buFont typeface="Arial" panose="020B0604020202020204"/>
              <a:buNone/>
              <a:defRPr sz="3500" b="1" kern="1200">
                <a:solidFill>
                  <a:schemeClr val="bg1"/>
                </a:solidFill>
                <a:latin typeface="Lato Hairline"/>
                <a:ea typeface="+mn-ea"/>
                <a:cs typeface="Lato Hairline"/>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3499" b="0" i="0" u="none" strike="noStrike" kern="1200" cap="none" spc="0" normalizeH="0" baseline="0" noProof="0" dirty="0">
                <a:ln>
                  <a:noFill/>
                </a:ln>
                <a:effectLst/>
                <a:uLnTx/>
                <a:uFillTx/>
                <a:latin typeface="方正黑体简体" panose="02010601030101010101" pitchFamily="2" charset="-122"/>
                <a:ea typeface="方正黑体简体" panose="02010601030101010101" pitchFamily="2" charset="-122"/>
                <a:cs typeface="+mn-ea"/>
                <a:sym typeface="+mn-lt"/>
              </a:rPr>
              <a:t>版权声明</a:t>
            </a:r>
          </a:p>
        </p:txBody>
      </p:sp>
      <p:sp>
        <p:nvSpPr>
          <p:cNvPr id="3" name="Text Placeholder 3">
            <a:extLst>
              <a:ext uri="{FF2B5EF4-FFF2-40B4-BE49-F238E27FC236}">
                <a16:creationId xmlns:a16="http://schemas.microsoft.com/office/drawing/2014/main" id="{CAB939EE-7344-4401-85E9-EF90E0EDB6EA}"/>
              </a:ext>
            </a:extLst>
          </p:cNvPr>
          <p:cNvSpPr>
            <a:spLocks noGrp="1"/>
          </p:cNvSpPr>
          <p:nvPr/>
        </p:nvSpPr>
        <p:spPr>
          <a:xfrm>
            <a:off x="3509219" y="1492509"/>
            <a:ext cx="4931590" cy="333105"/>
          </a:xfrm>
          <a:prstGeom prst="rect">
            <a:avLst/>
          </a:prstGeom>
        </p:spPr>
        <p:txBody>
          <a:bodyPr vert="horz" lIns="0" tIns="40494" rIns="0" bIns="40494" anchor="t"/>
          <a:lstStyle>
            <a:lvl1pPr marL="0" indent="0" algn="ctr" defTabSz="404495" rtl="0" eaLnBrk="1" latinLnBrk="0" hangingPunct="1">
              <a:lnSpc>
                <a:spcPct val="100000"/>
              </a:lnSpc>
              <a:spcBef>
                <a:spcPts val="0"/>
              </a:spcBef>
              <a:spcAft>
                <a:spcPts val="0"/>
              </a:spcAft>
              <a:buFont typeface="Arial" panose="020B0604020202020204"/>
              <a:buNone/>
              <a:defRPr sz="1500" b="0" kern="1200">
                <a:solidFill>
                  <a:schemeClr val="accent3"/>
                </a:solidFill>
                <a:latin typeface="Lato Light"/>
                <a:ea typeface="+mn-ea"/>
                <a:cs typeface="Lato Light"/>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ctr" defTabSz="404394" rtl="0" eaLnBrk="1" fontAlgn="auto" latinLnBrk="0" hangingPunct="1">
              <a:lnSpc>
                <a:spcPct val="120000"/>
              </a:lnSpc>
              <a:spcBef>
                <a:spcPts val="0"/>
              </a:spcBef>
              <a:spcAft>
                <a:spcPts val="0"/>
              </a:spcAft>
              <a:buClrTx/>
              <a:buSzTx/>
              <a:buFont typeface="Arial" panose="020B0604020202020204"/>
              <a:buNone/>
              <a:tabLst/>
              <a:defRPr/>
            </a:pPr>
            <a:r>
              <a:rPr kumimoji="0" lang="en-US" sz="18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感谢您支持原创设计事业，支持设计版权产品</a:t>
            </a:r>
            <a:r>
              <a:rPr kumimoji="0" lang="en-US" sz="18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p:txBody>
      </p:sp>
      <p:sp>
        <p:nvSpPr>
          <p:cNvPr id="4" name="Text Placeholder 4">
            <a:extLst>
              <a:ext uri="{FF2B5EF4-FFF2-40B4-BE49-F238E27FC236}">
                <a16:creationId xmlns:a16="http://schemas.microsoft.com/office/drawing/2014/main" id="{4CEEC144-B81F-44ED-8975-29F7A9643AC1}"/>
              </a:ext>
            </a:extLst>
          </p:cNvPr>
          <p:cNvSpPr>
            <a:spLocks noGrp="1"/>
          </p:cNvSpPr>
          <p:nvPr/>
        </p:nvSpPr>
        <p:spPr>
          <a:xfrm>
            <a:off x="1426823" y="2386760"/>
            <a:ext cx="9338356" cy="3343039"/>
          </a:xfrm>
          <a:prstGeom prst="rect">
            <a:avLst/>
          </a:prstGeom>
        </p:spPr>
        <p:txBody>
          <a:bodyPr vert="horz" lIns="0" tIns="0" rIns="0" bIns="0" anchor="t"/>
          <a:lstStyle>
            <a:lvl1pPr marL="0" indent="0" algn="ctr" defTabSz="404495" rtl="0" eaLnBrk="1" latinLnBrk="0" hangingPunct="1">
              <a:lnSpc>
                <a:spcPct val="130000"/>
              </a:lnSpc>
              <a:spcBef>
                <a:spcPct val="20000"/>
              </a:spcBef>
              <a:buFont typeface="Arial" panose="020B0604020202020204"/>
              <a:buNone/>
              <a:defRPr sz="1200" kern="1200">
                <a:solidFill>
                  <a:schemeClr val="tx1">
                    <a:lumMod val="50000"/>
                    <a:lumOff val="50000"/>
                  </a:schemeClr>
                </a:solidFill>
                <a:latin typeface="Lato Regular"/>
                <a:ea typeface="+mn-ea"/>
                <a:cs typeface="Lato Regular"/>
              </a:defRPr>
            </a:lvl1pPr>
            <a:lvl2pPr marL="658495" indent="-253365" algn="l" defTabSz="404495" rtl="0" eaLnBrk="1" latinLnBrk="0" hangingPunct="1">
              <a:spcBef>
                <a:spcPct val="20000"/>
              </a:spcBef>
              <a:buFont typeface="Arial" panose="020B0604020202020204"/>
              <a:buChar char="–"/>
              <a:defRPr sz="2500" kern="1200">
                <a:solidFill>
                  <a:schemeClr val="tx1"/>
                </a:solidFill>
                <a:latin typeface="+mn-lt"/>
                <a:ea typeface="+mn-ea"/>
                <a:cs typeface="+mn-cs"/>
              </a:defRPr>
            </a:lvl2pPr>
            <a:lvl3pPr marL="1012825" indent="-202565" algn="l" defTabSz="404495" rtl="0" eaLnBrk="1" latinLnBrk="0" hangingPunct="1">
              <a:spcBef>
                <a:spcPct val="20000"/>
              </a:spcBef>
              <a:buFont typeface="Arial" panose="020B0604020202020204"/>
              <a:buChar char="•"/>
              <a:defRPr sz="2100" kern="1200">
                <a:solidFill>
                  <a:schemeClr val="tx1"/>
                </a:solidFill>
                <a:latin typeface="+mn-lt"/>
                <a:ea typeface="+mn-ea"/>
                <a:cs typeface="+mn-cs"/>
              </a:defRPr>
            </a:lvl3pPr>
            <a:lvl4pPr marL="141732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4pPr>
            <a:lvl5pPr marL="182245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5pPr>
            <a:lvl6pPr marL="222758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6pPr>
            <a:lvl7pPr marL="263271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7pPr>
            <a:lvl8pPr marL="303784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8pPr>
            <a:lvl9pPr marL="3442970" indent="-202565" algn="l" defTabSz="404495" rtl="0" eaLnBrk="1" latinLnBrk="0" hangingPunct="1">
              <a:spcBef>
                <a:spcPct val="20000"/>
              </a:spcBef>
              <a:buFont typeface="Arial" panose="020B0604020202020204"/>
              <a:buChar char="•"/>
              <a:defRPr sz="1800" kern="1200">
                <a:solidFill>
                  <a:schemeClr val="tx1"/>
                </a:solidFill>
                <a:latin typeface="+mn-lt"/>
                <a:ea typeface="+mn-ea"/>
                <a:cs typeface="+mn-cs"/>
              </a:defRPr>
            </a:lvl9pPr>
          </a:lstStyle>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感谢您下载千图网</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原创</a:t>
            </a:r>
            <a:r>
              <a:rPr kumimoji="0" lang="en-US" altLang="zh-CN"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PPT</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模板</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为了您和千图网以及原创作者的利益，请勿复制、传播、销售，否则将承担法律责任</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err="1">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千图网将对作品进行维权，按照传播下载次数的十倍进行索取赔偿</a:t>
            </a:r>
            <a:r>
              <a:rPr kumimoji="0" lang="zh-CN" alt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金</a:t>
            </a: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2、不得将千图网的PPT模版、PPT素材，本身用于再出售，或者出租、出借、转让、分销、发布或者作为礼物供他人使用，不得转授权、出卖、转让本协议或本协议中的权利。</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3、禁止把作品纳入商标或服务标记。</a:t>
            </a:r>
          </a:p>
          <a:p>
            <a:pPr marL="0" marR="0" lvl="0" indent="0" algn="l" defTabSz="404394" rtl="0" eaLnBrk="1" fontAlgn="auto" latinLnBrk="0" hangingPunct="1">
              <a:lnSpc>
                <a:spcPct val="150000"/>
              </a:lnSpc>
              <a:spcBef>
                <a:spcPts val="0"/>
              </a:spcBef>
              <a:spcAft>
                <a:spcPts val="0"/>
              </a:spcAft>
              <a:buClrTx/>
              <a:buSzTx/>
              <a:buFont typeface="Arial" panose="020B0604020202020204"/>
              <a:buNone/>
              <a:tabLst/>
              <a:defRPr/>
            </a:pPr>
            <a:r>
              <a:rPr kumimoji="0" lang="en-US" sz="1600" b="0" i="0" u="none" strike="noStrike" kern="1200" cap="none" spc="0" normalizeH="0" baseline="0" noProof="0" dirty="0">
                <a:ln>
                  <a:noFill/>
                </a:ln>
                <a:solidFill>
                  <a:schemeClr val="bg1"/>
                </a:solidFill>
                <a:effectLst/>
                <a:uLnTx/>
                <a:uFillTx/>
                <a:latin typeface="方正黑体简体" panose="02010601030101010101" pitchFamily="2" charset="-122"/>
                <a:ea typeface="方正黑体简体" panose="02010601030101010101" pitchFamily="2"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4209981035"/>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B1E5AB-22FB-4E9C-8F01-99519D5F1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E9F22BD4-F2ED-4465-A96C-F3C5641FBB1B}"/>
              </a:ext>
            </a:extLst>
          </p:cNvPr>
          <p:cNvSpPr/>
          <p:nvPr/>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方正黑体简体" panose="02010601030101010101" pitchFamily="2" charset="-122"/>
              <a:ea typeface="方正黑体简体" panose="02010601030101010101" pitchFamily="2" charset="-122"/>
            </a:endParaRPr>
          </a:p>
        </p:txBody>
      </p:sp>
      <p:sp>
        <p:nvSpPr>
          <p:cNvPr id="2" name="矩形 1">
            <a:extLst>
              <a:ext uri="{FF2B5EF4-FFF2-40B4-BE49-F238E27FC236}">
                <a16:creationId xmlns:a16="http://schemas.microsoft.com/office/drawing/2014/main" id="{E1B098CE-F8EB-4279-82B4-8E16D33DCF23}"/>
              </a:ext>
            </a:extLst>
          </p:cNvPr>
          <p:cNvSpPr/>
          <p:nvPr/>
        </p:nvSpPr>
        <p:spPr>
          <a:xfrm>
            <a:off x="5373422" y="2709737"/>
            <a:ext cx="5485077" cy="738664"/>
          </a:xfrm>
          <a:prstGeom prst="rect">
            <a:avLst/>
          </a:prstGeom>
        </p:spPr>
        <p:txBody>
          <a:bodyPr wrap="square" lIns="0" tIns="0" rIns="0" bIns="0">
            <a:spAutoFit/>
          </a:bodyPr>
          <a:lstStyle/>
          <a:p>
            <a:r>
              <a:rPr lang="zh-CN" altLang="en-US" sz="4800" b="1" spc="600" dirty="0">
                <a:solidFill>
                  <a:schemeClr val="bg1"/>
                </a:solidFill>
                <a:latin typeface="站酷酷黑" panose="02010600030101010101" pitchFamily="2" charset="-122"/>
                <a:ea typeface="站酷酷黑" panose="02010600030101010101" pitchFamily="2" charset="-122"/>
              </a:rPr>
              <a:t>认识大数据时代</a:t>
            </a:r>
          </a:p>
        </p:txBody>
      </p:sp>
      <p:sp>
        <p:nvSpPr>
          <p:cNvPr id="3" name="TextBox 11">
            <a:extLst>
              <a:ext uri="{FF2B5EF4-FFF2-40B4-BE49-F238E27FC236}">
                <a16:creationId xmlns:a16="http://schemas.microsoft.com/office/drawing/2014/main" id="{1D5443CE-2EDE-4920-B57B-D9B907772372}"/>
              </a:ext>
            </a:extLst>
          </p:cNvPr>
          <p:cNvSpPr txBox="1"/>
          <p:nvPr/>
        </p:nvSpPr>
        <p:spPr>
          <a:xfrm>
            <a:off x="5415149" y="3499403"/>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 name="TextBox 11">
            <a:extLst>
              <a:ext uri="{FF2B5EF4-FFF2-40B4-BE49-F238E27FC236}">
                <a16:creationId xmlns:a16="http://schemas.microsoft.com/office/drawing/2014/main" id="{6D38EDAC-5C2D-4450-AD27-EB89414C2CCA}"/>
              </a:ext>
            </a:extLst>
          </p:cNvPr>
          <p:cNvSpPr txBox="1"/>
          <p:nvPr/>
        </p:nvSpPr>
        <p:spPr>
          <a:xfrm>
            <a:off x="5415149" y="3815088"/>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 name="矩形 4">
            <a:extLst>
              <a:ext uri="{FF2B5EF4-FFF2-40B4-BE49-F238E27FC236}">
                <a16:creationId xmlns:a16="http://schemas.microsoft.com/office/drawing/2014/main" id="{12634C2A-B867-42FC-B818-B7230C897412}"/>
              </a:ext>
            </a:extLst>
          </p:cNvPr>
          <p:cNvSpPr/>
          <p:nvPr/>
        </p:nvSpPr>
        <p:spPr>
          <a:xfrm>
            <a:off x="3513187" y="2310167"/>
            <a:ext cx="1278846" cy="2048606"/>
          </a:xfrm>
          <a:prstGeom prst="rect">
            <a:avLst/>
          </a:prstGeom>
          <a:solidFill>
            <a:schemeClr val="bg1">
              <a:alpha val="14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4800" b="1" dirty="0">
                <a:solidFill>
                  <a:schemeClr val="bg1"/>
                </a:solidFill>
                <a:latin typeface="站酷酷黑" panose="02010600030101010101" pitchFamily="2" charset="-122"/>
                <a:ea typeface="站酷酷黑" panose="02010600030101010101" pitchFamily="2" charset="-122"/>
              </a:rPr>
              <a:t>0 1 </a:t>
            </a:r>
            <a:endParaRPr kumimoji="1" lang="en-US" altLang="zh-CN" sz="4000" b="1" dirty="0">
              <a:solidFill>
                <a:schemeClr val="bg1"/>
              </a:solidFill>
              <a:latin typeface="站酷酷黑" panose="02010600030101010101" pitchFamily="2" charset="-122"/>
              <a:ea typeface="站酷酷黑" panose="02010600030101010101" pitchFamily="2" charset="-122"/>
            </a:endParaRPr>
          </a:p>
        </p:txBody>
      </p:sp>
    </p:spTree>
    <p:extLst>
      <p:ext uri="{BB962C8B-B14F-4D97-AF65-F5344CB8AC3E}">
        <p14:creationId xmlns:p14="http://schemas.microsoft.com/office/powerpoint/2010/main" val="3435240539"/>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ppt_w"/>
                                          </p:val>
                                        </p:tav>
                                        <p:tav tm="100000">
                                          <p:val>
                                            <p:strVal val="#ppt_w"/>
                                          </p:val>
                                        </p:tav>
                                      </p:tavLst>
                                    </p:anim>
                                    <p:anim calcmode="lin" valueType="num">
                                      <p:cBhvr>
                                        <p:cTn id="14" dur="500" fill="hold"/>
                                        <p:tgtEl>
                                          <p:spTgt spid="2"/>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750"/>
                            </p:stCondLst>
                            <p:childTnLst>
                              <p:par>
                                <p:cTn id="21" presetID="1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DF68CE9-DF9C-400E-81B6-5A6EDF02DB5C}"/>
              </a:ext>
            </a:extLst>
          </p:cNvPr>
          <p:cNvSpPr/>
          <p:nvPr/>
        </p:nvSpPr>
        <p:spPr>
          <a:xfrm>
            <a:off x="2168525" y="1812556"/>
            <a:ext cx="4534679" cy="566950"/>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什么是“大数据”？</a:t>
            </a:r>
          </a:p>
        </p:txBody>
      </p:sp>
      <p:sp>
        <p:nvSpPr>
          <p:cNvPr id="3" name="矩形 2">
            <a:extLst>
              <a:ext uri="{FF2B5EF4-FFF2-40B4-BE49-F238E27FC236}">
                <a16:creationId xmlns:a16="http://schemas.microsoft.com/office/drawing/2014/main" id="{91B843FB-0DDF-4F64-A93F-86D676DCBCB0}"/>
              </a:ext>
            </a:extLst>
          </p:cNvPr>
          <p:cNvSpPr/>
          <p:nvPr/>
        </p:nvSpPr>
        <p:spPr>
          <a:xfrm>
            <a:off x="2168525" y="2453035"/>
            <a:ext cx="10788650" cy="329577"/>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1400" dirty="0">
                <a:solidFill>
                  <a:schemeClr val="bg1"/>
                </a:solidFill>
                <a:latin typeface="方正黑体简体" panose="02010601030101010101" pitchFamily="2" charset="-122"/>
                <a:ea typeface="方正黑体简体" panose="02010601030101010101" pitchFamily="2" charset="-122"/>
              </a:rPr>
              <a:t>大数据是指利用常用软件工具捕获、管理和处理数据所耗时间超过可容忍时间的数据集。</a:t>
            </a:r>
          </a:p>
        </p:txBody>
      </p:sp>
      <p:sp>
        <p:nvSpPr>
          <p:cNvPr id="4" name="椭圆 3">
            <a:extLst>
              <a:ext uri="{FF2B5EF4-FFF2-40B4-BE49-F238E27FC236}">
                <a16:creationId xmlns:a16="http://schemas.microsoft.com/office/drawing/2014/main" id="{BCBC39DA-0600-4A37-AA47-C146E8A98792}"/>
              </a:ext>
            </a:extLst>
          </p:cNvPr>
          <p:cNvSpPr/>
          <p:nvPr/>
        </p:nvSpPr>
        <p:spPr>
          <a:xfrm>
            <a:off x="2297085" y="3426793"/>
            <a:ext cx="1930400" cy="1930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5" name="椭圆 4">
            <a:extLst>
              <a:ext uri="{FF2B5EF4-FFF2-40B4-BE49-F238E27FC236}">
                <a16:creationId xmlns:a16="http://schemas.microsoft.com/office/drawing/2014/main" id="{6E18F479-58C5-49ED-B39D-CB93AF0E2ECD}"/>
              </a:ext>
            </a:extLst>
          </p:cNvPr>
          <p:cNvSpPr/>
          <p:nvPr/>
        </p:nvSpPr>
        <p:spPr>
          <a:xfrm>
            <a:off x="5130800" y="3426793"/>
            <a:ext cx="1930400" cy="1930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6" name="椭圆 5">
            <a:extLst>
              <a:ext uri="{FF2B5EF4-FFF2-40B4-BE49-F238E27FC236}">
                <a16:creationId xmlns:a16="http://schemas.microsoft.com/office/drawing/2014/main" id="{939D48D3-2869-4F4B-B1B5-3DAF62FF7E14}"/>
              </a:ext>
            </a:extLst>
          </p:cNvPr>
          <p:cNvSpPr/>
          <p:nvPr/>
        </p:nvSpPr>
        <p:spPr>
          <a:xfrm>
            <a:off x="7964515" y="3426793"/>
            <a:ext cx="1930400" cy="1930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7" name="椭圆 10">
            <a:extLst>
              <a:ext uri="{FF2B5EF4-FFF2-40B4-BE49-F238E27FC236}">
                <a16:creationId xmlns:a16="http://schemas.microsoft.com/office/drawing/2014/main" id="{050C13E4-6C47-45DA-BC1C-AA9A85A528F9}"/>
              </a:ext>
            </a:extLst>
          </p:cNvPr>
          <p:cNvSpPr/>
          <p:nvPr/>
        </p:nvSpPr>
        <p:spPr>
          <a:xfrm>
            <a:off x="2786218" y="3916340"/>
            <a:ext cx="952135" cy="1019120"/>
          </a:xfrm>
          <a:custGeom>
            <a:avLst/>
            <a:gdLst>
              <a:gd name="connsiteX0" fmla="*/ 270013 w 315913"/>
              <a:gd name="connsiteY0" fmla="*/ 244475 h 338138"/>
              <a:gd name="connsiteX1" fmla="*/ 315913 w 315913"/>
              <a:gd name="connsiteY1" fmla="*/ 290647 h 338138"/>
              <a:gd name="connsiteX2" fmla="*/ 315913 w 315913"/>
              <a:gd name="connsiteY2" fmla="*/ 331542 h 338138"/>
              <a:gd name="connsiteX3" fmla="*/ 313290 w 315913"/>
              <a:gd name="connsiteY3" fmla="*/ 335500 h 338138"/>
              <a:gd name="connsiteX4" fmla="*/ 309356 w 315913"/>
              <a:gd name="connsiteY4" fmla="*/ 338138 h 338138"/>
              <a:gd name="connsiteX5" fmla="*/ 231982 w 315913"/>
              <a:gd name="connsiteY5" fmla="*/ 338138 h 338138"/>
              <a:gd name="connsiteX6" fmla="*/ 225425 w 315913"/>
              <a:gd name="connsiteY6" fmla="*/ 331542 h 338138"/>
              <a:gd name="connsiteX7" fmla="*/ 225425 w 315913"/>
              <a:gd name="connsiteY7" fmla="*/ 290647 h 338138"/>
              <a:gd name="connsiteX8" fmla="*/ 270013 w 315913"/>
              <a:gd name="connsiteY8" fmla="*/ 244475 h 338138"/>
              <a:gd name="connsiteX9" fmla="*/ 157956 w 315913"/>
              <a:gd name="connsiteY9" fmla="*/ 244475 h 338138"/>
              <a:gd name="connsiteX10" fmla="*/ 203200 w 315913"/>
              <a:gd name="connsiteY10" fmla="*/ 290647 h 338138"/>
              <a:gd name="connsiteX11" fmla="*/ 203200 w 315913"/>
              <a:gd name="connsiteY11" fmla="*/ 331542 h 338138"/>
              <a:gd name="connsiteX12" fmla="*/ 201869 w 315913"/>
              <a:gd name="connsiteY12" fmla="*/ 335500 h 338138"/>
              <a:gd name="connsiteX13" fmla="*/ 196546 w 315913"/>
              <a:gd name="connsiteY13" fmla="*/ 338138 h 338138"/>
              <a:gd name="connsiteX14" fmla="*/ 119365 w 315913"/>
              <a:gd name="connsiteY14" fmla="*/ 338138 h 338138"/>
              <a:gd name="connsiteX15" fmla="*/ 112712 w 315913"/>
              <a:gd name="connsiteY15" fmla="*/ 331542 h 338138"/>
              <a:gd name="connsiteX16" fmla="*/ 112712 w 315913"/>
              <a:gd name="connsiteY16" fmla="*/ 290647 h 338138"/>
              <a:gd name="connsiteX17" fmla="*/ 157956 w 315913"/>
              <a:gd name="connsiteY17" fmla="*/ 244475 h 338138"/>
              <a:gd name="connsiteX18" fmla="*/ 45900 w 315913"/>
              <a:gd name="connsiteY18" fmla="*/ 244475 h 338138"/>
              <a:gd name="connsiteX19" fmla="*/ 90488 w 315913"/>
              <a:gd name="connsiteY19" fmla="*/ 290647 h 338138"/>
              <a:gd name="connsiteX20" fmla="*/ 90488 w 315913"/>
              <a:gd name="connsiteY20" fmla="*/ 331542 h 338138"/>
              <a:gd name="connsiteX21" fmla="*/ 89176 w 315913"/>
              <a:gd name="connsiteY21" fmla="*/ 335500 h 338138"/>
              <a:gd name="connsiteX22" fmla="*/ 83931 w 315913"/>
              <a:gd name="connsiteY22" fmla="*/ 338138 h 338138"/>
              <a:gd name="connsiteX23" fmla="*/ 6557 w 315913"/>
              <a:gd name="connsiteY23" fmla="*/ 338138 h 338138"/>
              <a:gd name="connsiteX24" fmla="*/ 0 w 315913"/>
              <a:gd name="connsiteY24" fmla="*/ 331542 h 338138"/>
              <a:gd name="connsiteX25" fmla="*/ 0 w 315913"/>
              <a:gd name="connsiteY25" fmla="*/ 290647 h 338138"/>
              <a:gd name="connsiteX26" fmla="*/ 45900 w 315913"/>
              <a:gd name="connsiteY26" fmla="*/ 244475 h 338138"/>
              <a:gd name="connsiteX27" fmla="*/ 271463 w 315913"/>
              <a:gd name="connsiteY27" fmla="*/ 180975 h 338138"/>
              <a:gd name="connsiteX28" fmla="*/ 301625 w 315913"/>
              <a:gd name="connsiteY28" fmla="*/ 211138 h 338138"/>
              <a:gd name="connsiteX29" fmla="*/ 271463 w 315913"/>
              <a:gd name="connsiteY29" fmla="*/ 241300 h 338138"/>
              <a:gd name="connsiteX30" fmla="*/ 241300 w 315913"/>
              <a:gd name="connsiteY30" fmla="*/ 211138 h 338138"/>
              <a:gd name="connsiteX31" fmla="*/ 271463 w 315913"/>
              <a:gd name="connsiteY31" fmla="*/ 180975 h 338138"/>
              <a:gd name="connsiteX32" fmla="*/ 159420 w 315913"/>
              <a:gd name="connsiteY32" fmla="*/ 180975 h 338138"/>
              <a:gd name="connsiteX33" fmla="*/ 188912 w 315913"/>
              <a:gd name="connsiteY33" fmla="*/ 211138 h 338138"/>
              <a:gd name="connsiteX34" fmla="*/ 159420 w 315913"/>
              <a:gd name="connsiteY34" fmla="*/ 241300 h 338138"/>
              <a:gd name="connsiteX35" fmla="*/ 128587 w 315913"/>
              <a:gd name="connsiteY35" fmla="*/ 211138 h 338138"/>
              <a:gd name="connsiteX36" fmla="*/ 159420 w 315913"/>
              <a:gd name="connsiteY36" fmla="*/ 180975 h 338138"/>
              <a:gd name="connsiteX37" fmla="*/ 46038 w 315913"/>
              <a:gd name="connsiteY37" fmla="*/ 180975 h 338138"/>
              <a:gd name="connsiteX38" fmla="*/ 76201 w 315913"/>
              <a:gd name="connsiteY38" fmla="*/ 211138 h 338138"/>
              <a:gd name="connsiteX39" fmla="*/ 46038 w 315913"/>
              <a:gd name="connsiteY39" fmla="*/ 241301 h 338138"/>
              <a:gd name="connsiteX40" fmla="*/ 15875 w 315913"/>
              <a:gd name="connsiteY40" fmla="*/ 211138 h 338138"/>
              <a:gd name="connsiteX41" fmla="*/ 46038 w 315913"/>
              <a:gd name="connsiteY41" fmla="*/ 180975 h 338138"/>
              <a:gd name="connsiteX42" fmla="*/ 270005 w 315913"/>
              <a:gd name="connsiteY42" fmla="*/ 77788 h 338138"/>
              <a:gd name="connsiteX43" fmla="*/ 238125 w 315913"/>
              <a:gd name="connsiteY43" fmla="*/ 109792 h 338138"/>
              <a:gd name="connsiteX44" fmla="*/ 238125 w 315913"/>
              <a:gd name="connsiteY44" fmla="*/ 144463 h 338138"/>
              <a:gd name="connsiteX45" fmla="*/ 303213 w 315913"/>
              <a:gd name="connsiteY45" fmla="*/ 144463 h 338138"/>
              <a:gd name="connsiteX46" fmla="*/ 303213 w 315913"/>
              <a:gd name="connsiteY46" fmla="*/ 109792 h 338138"/>
              <a:gd name="connsiteX47" fmla="*/ 270005 w 315913"/>
              <a:gd name="connsiteY47" fmla="*/ 77788 h 338138"/>
              <a:gd name="connsiteX48" fmla="*/ 270013 w 315913"/>
              <a:gd name="connsiteY48" fmla="*/ 65088 h 338138"/>
              <a:gd name="connsiteX49" fmla="*/ 315913 w 315913"/>
              <a:gd name="connsiteY49" fmla="*/ 109941 h 338138"/>
              <a:gd name="connsiteX50" fmla="*/ 315913 w 315913"/>
              <a:gd name="connsiteY50" fmla="*/ 150836 h 338138"/>
              <a:gd name="connsiteX51" fmla="*/ 313290 w 315913"/>
              <a:gd name="connsiteY51" fmla="*/ 156113 h 338138"/>
              <a:gd name="connsiteX52" fmla="*/ 309356 w 315913"/>
              <a:gd name="connsiteY52" fmla="*/ 158751 h 338138"/>
              <a:gd name="connsiteX53" fmla="*/ 231982 w 315913"/>
              <a:gd name="connsiteY53" fmla="*/ 158751 h 338138"/>
              <a:gd name="connsiteX54" fmla="*/ 225425 w 315913"/>
              <a:gd name="connsiteY54" fmla="*/ 150836 h 338138"/>
              <a:gd name="connsiteX55" fmla="*/ 225425 w 315913"/>
              <a:gd name="connsiteY55" fmla="*/ 109941 h 338138"/>
              <a:gd name="connsiteX56" fmla="*/ 270013 w 315913"/>
              <a:gd name="connsiteY56" fmla="*/ 65088 h 338138"/>
              <a:gd name="connsiteX57" fmla="*/ 157956 w 315913"/>
              <a:gd name="connsiteY57" fmla="*/ 65088 h 338138"/>
              <a:gd name="connsiteX58" fmla="*/ 203200 w 315913"/>
              <a:gd name="connsiteY58" fmla="*/ 109941 h 338138"/>
              <a:gd name="connsiteX59" fmla="*/ 203200 w 315913"/>
              <a:gd name="connsiteY59" fmla="*/ 150836 h 338138"/>
              <a:gd name="connsiteX60" fmla="*/ 201869 w 315913"/>
              <a:gd name="connsiteY60" fmla="*/ 156113 h 338138"/>
              <a:gd name="connsiteX61" fmla="*/ 196546 w 315913"/>
              <a:gd name="connsiteY61" fmla="*/ 158751 h 338138"/>
              <a:gd name="connsiteX62" fmla="*/ 119365 w 315913"/>
              <a:gd name="connsiteY62" fmla="*/ 158751 h 338138"/>
              <a:gd name="connsiteX63" fmla="*/ 112712 w 315913"/>
              <a:gd name="connsiteY63" fmla="*/ 150836 h 338138"/>
              <a:gd name="connsiteX64" fmla="*/ 112712 w 315913"/>
              <a:gd name="connsiteY64" fmla="*/ 109941 h 338138"/>
              <a:gd name="connsiteX65" fmla="*/ 157956 w 315913"/>
              <a:gd name="connsiteY65" fmla="*/ 65088 h 338138"/>
              <a:gd name="connsiteX66" fmla="*/ 45900 w 315913"/>
              <a:gd name="connsiteY66" fmla="*/ 65088 h 338138"/>
              <a:gd name="connsiteX67" fmla="*/ 90488 w 315913"/>
              <a:gd name="connsiteY67" fmla="*/ 109941 h 338138"/>
              <a:gd name="connsiteX68" fmla="*/ 90488 w 315913"/>
              <a:gd name="connsiteY68" fmla="*/ 150836 h 338138"/>
              <a:gd name="connsiteX69" fmla="*/ 89176 w 315913"/>
              <a:gd name="connsiteY69" fmla="*/ 156113 h 338138"/>
              <a:gd name="connsiteX70" fmla="*/ 83931 w 315913"/>
              <a:gd name="connsiteY70" fmla="*/ 158751 h 338138"/>
              <a:gd name="connsiteX71" fmla="*/ 6557 w 315913"/>
              <a:gd name="connsiteY71" fmla="*/ 158751 h 338138"/>
              <a:gd name="connsiteX72" fmla="*/ 0 w 315913"/>
              <a:gd name="connsiteY72" fmla="*/ 150836 h 338138"/>
              <a:gd name="connsiteX73" fmla="*/ 0 w 315913"/>
              <a:gd name="connsiteY73" fmla="*/ 109941 h 338138"/>
              <a:gd name="connsiteX74" fmla="*/ 45900 w 315913"/>
              <a:gd name="connsiteY74" fmla="*/ 65088 h 338138"/>
              <a:gd name="connsiteX75" fmla="*/ 270669 w 315913"/>
              <a:gd name="connsiteY75" fmla="*/ 14288 h 338138"/>
              <a:gd name="connsiteX76" fmla="*/ 254000 w 315913"/>
              <a:gd name="connsiteY76" fmla="*/ 30957 h 338138"/>
              <a:gd name="connsiteX77" fmla="*/ 270669 w 315913"/>
              <a:gd name="connsiteY77" fmla="*/ 47626 h 338138"/>
              <a:gd name="connsiteX78" fmla="*/ 287338 w 315913"/>
              <a:gd name="connsiteY78" fmla="*/ 30957 h 338138"/>
              <a:gd name="connsiteX79" fmla="*/ 270669 w 315913"/>
              <a:gd name="connsiteY79" fmla="*/ 14288 h 338138"/>
              <a:gd name="connsiteX80" fmla="*/ 271463 w 315913"/>
              <a:gd name="connsiteY80" fmla="*/ 0 h 338138"/>
              <a:gd name="connsiteX81" fmla="*/ 301625 w 315913"/>
              <a:gd name="connsiteY81" fmla="*/ 30957 h 338138"/>
              <a:gd name="connsiteX82" fmla="*/ 271463 w 315913"/>
              <a:gd name="connsiteY82" fmla="*/ 61913 h 338138"/>
              <a:gd name="connsiteX83" fmla="*/ 241300 w 315913"/>
              <a:gd name="connsiteY83" fmla="*/ 30957 h 338138"/>
              <a:gd name="connsiteX84" fmla="*/ 271463 w 315913"/>
              <a:gd name="connsiteY84" fmla="*/ 0 h 338138"/>
              <a:gd name="connsiteX85" fmla="*/ 159420 w 315913"/>
              <a:gd name="connsiteY85" fmla="*/ 0 h 338138"/>
              <a:gd name="connsiteX86" fmla="*/ 188912 w 315913"/>
              <a:gd name="connsiteY86" fmla="*/ 30957 h 338138"/>
              <a:gd name="connsiteX87" fmla="*/ 159420 w 315913"/>
              <a:gd name="connsiteY87" fmla="*/ 61913 h 338138"/>
              <a:gd name="connsiteX88" fmla="*/ 128587 w 315913"/>
              <a:gd name="connsiteY88" fmla="*/ 30957 h 338138"/>
              <a:gd name="connsiteX89" fmla="*/ 159420 w 315913"/>
              <a:gd name="connsiteY89" fmla="*/ 0 h 338138"/>
              <a:gd name="connsiteX90" fmla="*/ 46037 w 315913"/>
              <a:gd name="connsiteY90" fmla="*/ 0 h 338138"/>
              <a:gd name="connsiteX91" fmla="*/ 76200 w 315913"/>
              <a:gd name="connsiteY91" fmla="*/ 30957 h 338138"/>
              <a:gd name="connsiteX92" fmla="*/ 46037 w 315913"/>
              <a:gd name="connsiteY92" fmla="*/ 61913 h 338138"/>
              <a:gd name="connsiteX93" fmla="*/ 15875 w 315913"/>
              <a:gd name="connsiteY93" fmla="*/ 30957 h 338138"/>
              <a:gd name="connsiteX94" fmla="*/ 46037 w 315913"/>
              <a:gd name="connsiteY9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5913" h="338138">
                <a:moveTo>
                  <a:pt x="270013" y="244475"/>
                </a:moveTo>
                <a:cubicBezTo>
                  <a:pt x="294930" y="244475"/>
                  <a:pt x="315913" y="265582"/>
                  <a:pt x="315913" y="290647"/>
                </a:cubicBezTo>
                <a:cubicBezTo>
                  <a:pt x="315913" y="290647"/>
                  <a:pt x="315913" y="290647"/>
                  <a:pt x="315913" y="331542"/>
                </a:cubicBezTo>
                <a:cubicBezTo>
                  <a:pt x="315913" y="332861"/>
                  <a:pt x="314602" y="335500"/>
                  <a:pt x="313290" y="335500"/>
                </a:cubicBezTo>
                <a:cubicBezTo>
                  <a:pt x="313290" y="336819"/>
                  <a:pt x="310667" y="338138"/>
                  <a:pt x="309356" y="338138"/>
                </a:cubicBezTo>
                <a:cubicBezTo>
                  <a:pt x="309356" y="338138"/>
                  <a:pt x="309356" y="338138"/>
                  <a:pt x="231982" y="338138"/>
                </a:cubicBezTo>
                <a:cubicBezTo>
                  <a:pt x="228048" y="338138"/>
                  <a:pt x="225425" y="335500"/>
                  <a:pt x="225425" y="331542"/>
                </a:cubicBezTo>
                <a:cubicBezTo>
                  <a:pt x="225425" y="331542"/>
                  <a:pt x="225425" y="331542"/>
                  <a:pt x="225425" y="290647"/>
                </a:cubicBezTo>
                <a:cubicBezTo>
                  <a:pt x="225425" y="265582"/>
                  <a:pt x="246408" y="244475"/>
                  <a:pt x="270013" y="244475"/>
                </a:cubicBezTo>
                <a:close/>
                <a:moveTo>
                  <a:pt x="157956" y="244475"/>
                </a:moveTo>
                <a:cubicBezTo>
                  <a:pt x="183239" y="244475"/>
                  <a:pt x="203200" y="265582"/>
                  <a:pt x="203200" y="290647"/>
                </a:cubicBezTo>
                <a:cubicBezTo>
                  <a:pt x="203200" y="290647"/>
                  <a:pt x="203200" y="290647"/>
                  <a:pt x="203200" y="331542"/>
                </a:cubicBezTo>
                <a:cubicBezTo>
                  <a:pt x="203200" y="332861"/>
                  <a:pt x="203200" y="335500"/>
                  <a:pt x="201869" y="335500"/>
                </a:cubicBezTo>
                <a:cubicBezTo>
                  <a:pt x="200538" y="336819"/>
                  <a:pt x="199208" y="338138"/>
                  <a:pt x="196546" y="338138"/>
                </a:cubicBezTo>
                <a:cubicBezTo>
                  <a:pt x="196546" y="338138"/>
                  <a:pt x="196546" y="338138"/>
                  <a:pt x="119365" y="338138"/>
                </a:cubicBezTo>
                <a:cubicBezTo>
                  <a:pt x="115373" y="338138"/>
                  <a:pt x="112712" y="335500"/>
                  <a:pt x="112712" y="331542"/>
                </a:cubicBezTo>
                <a:cubicBezTo>
                  <a:pt x="112712" y="331542"/>
                  <a:pt x="112712" y="331542"/>
                  <a:pt x="112712" y="290647"/>
                </a:cubicBezTo>
                <a:cubicBezTo>
                  <a:pt x="112712" y="265582"/>
                  <a:pt x="132672" y="244475"/>
                  <a:pt x="157956" y="244475"/>
                </a:cubicBezTo>
                <a:close/>
                <a:moveTo>
                  <a:pt x="45900" y="244475"/>
                </a:moveTo>
                <a:cubicBezTo>
                  <a:pt x="69505" y="244475"/>
                  <a:pt x="90488" y="265582"/>
                  <a:pt x="90488" y="290647"/>
                </a:cubicBezTo>
                <a:cubicBezTo>
                  <a:pt x="90488" y="290647"/>
                  <a:pt x="90488" y="290647"/>
                  <a:pt x="90488" y="331542"/>
                </a:cubicBezTo>
                <a:cubicBezTo>
                  <a:pt x="90488" y="332861"/>
                  <a:pt x="90488" y="335500"/>
                  <a:pt x="89176" y="335500"/>
                </a:cubicBezTo>
                <a:cubicBezTo>
                  <a:pt x="87865" y="336819"/>
                  <a:pt x="85242" y="338138"/>
                  <a:pt x="83931" y="338138"/>
                </a:cubicBezTo>
                <a:cubicBezTo>
                  <a:pt x="83931" y="338138"/>
                  <a:pt x="83931" y="338138"/>
                  <a:pt x="6557" y="338138"/>
                </a:cubicBezTo>
                <a:cubicBezTo>
                  <a:pt x="3934" y="338138"/>
                  <a:pt x="0" y="335500"/>
                  <a:pt x="0" y="331542"/>
                </a:cubicBezTo>
                <a:cubicBezTo>
                  <a:pt x="0" y="331542"/>
                  <a:pt x="0" y="331542"/>
                  <a:pt x="0" y="290647"/>
                </a:cubicBezTo>
                <a:cubicBezTo>
                  <a:pt x="0" y="265582"/>
                  <a:pt x="20983" y="244475"/>
                  <a:pt x="45900" y="244475"/>
                </a:cubicBezTo>
                <a:close/>
                <a:moveTo>
                  <a:pt x="271463" y="180975"/>
                </a:moveTo>
                <a:cubicBezTo>
                  <a:pt x="287200" y="180975"/>
                  <a:pt x="301625" y="194089"/>
                  <a:pt x="301625" y="211138"/>
                </a:cubicBezTo>
                <a:cubicBezTo>
                  <a:pt x="301625" y="228186"/>
                  <a:pt x="287200" y="241300"/>
                  <a:pt x="271463" y="241300"/>
                </a:cubicBezTo>
                <a:cubicBezTo>
                  <a:pt x="254414" y="241300"/>
                  <a:pt x="241300" y="228186"/>
                  <a:pt x="241300" y="211138"/>
                </a:cubicBezTo>
                <a:cubicBezTo>
                  <a:pt x="241300" y="194089"/>
                  <a:pt x="254414" y="180975"/>
                  <a:pt x="271463" y="180975"/>
                </a:cubicBezTo>
                <a:close/>
                <a:moveTo>
                  <a:pt x="159420" y="180975"/>
                </a:moveTo>
                <a:cubicBezTo>
                  <a:pt x="175506" y="180975"/>
                  <a:pt x="188912" y="194089"/>
                  <a:pt x="188912" y="211138"/>
                </a:cubicBezTo>
                <a:cubicBezTo>
                  <a:pt x="188912" y="228186"/>
                  <a:pt x="175506" y="241300"/>
                  <a:pt x="159420" y="241300"/>
                </a:cubicBezTo>
                <a:cubicBezTo>
                  <a:pt x="141992" y="241300"/>
                  <a:pt x="128587" y="228186"/>
                  <a:pt x="128587" y="211138"/>
                </a:cubicBezTo>
                <a:cubicBezTo>
                  <a:pt x="128587" y="194089"/>
                  <a:pt x="141992" y="180975"/>
                  <a:pt x="159420" y="180975"/>
                </a:cubicBezTo>
                <a:close/>
                <a:moveTo>
                  <a:pt x="46038" y="180975"/>
                </a:moveTo>
                <a:cubicBezTo>
                  <a:pt x="62697" y="180975"/>
                  <a:pt x="76201" y="194479"/>
                  <a:pt x="76201" y="211138"/>
                </a:cubicBezTo>
                <a:cubicBezTo>
                  <a:pt x="76201" y="227797"/>
                  <a:pt x="62697" y="241301"/>
                  <a:pt x="46038" y="241301"/>
                </a:cubicBezTo>
                <a:cubicBezTo>
                  <a:pt x="29379" y="241301"/>
                  <a:pt x="15875" y="227797"/>
                  <a:pt x="15875" y="211138"/>
                </a:cubicBezTo>
                <a:cubicBezTo>
                  <a:pt x="15875" y="194479"/>
                  <a:pt x="29379" y="180975"/>
                  <a:pt x="46038" y="180975"/>
                </a:cubicBezTo>
                <a:close/>
                <a:moveTo>
                  <a:pt x="270005" y="77788"/>
                </a:moveTo>
                <a:cubicBezTo>
                  <a:pt x="252736" y="77788"/>
                  <a:pt x="238125" y="92457"/>
                  <a:pt x="238125" y="109792"/>
                </a:cubicBezTo>
                <a:cubicBezTo>
                  <a:pt x="238125" y="109792"/>
                  <a:pt x="238125" y="109792"/>
                  <a:pt x="238125" y="144463"/>
                </a:cubicBezTo>
                <a:cubicBezTo>
                  <a:pt x="238125" y="144463"/>
                  <a:pt x="238125" y="144463"/>
                  <a:pt x="303213" y="144463"/>
                </a:cubicBezTo>
                <a:lnTo>
                  <a:pt x="303213" y="109792"/>
                </a:lnTo>
                <a:cubicBezTo>
                  <a:pt x="303213" y="92457"/>
                  <a:pt x="288602" y="77788"/>
                  <a:pt x="270005" y="77788"/>
                </a:cubicBezTo>
                <a:close/>
                <a:moveTo>
                  <a:pt x="270013" y="65088"/>
                </a:moveTo>
                <a:cubicBezTo>
                  <a:pt x="294930" y="65088"/>
                  <a:pt x="315913" y="84876"/>
                  <a:pt x="315913" y="109941"/>
                </a:cubicBezTo>
                <a:cubicBezTo>
                  <a:pt x="315913" y="109941"/>
                  <a:pt x="315913" y="109941"/>
                  <a:pt x="315913" y="150836"/>
                </a:cubicBezTo>
                <a:cubicBezTo>
                  <a:pt x="315913" y="153474"/>
                  <a:pt x="314602" y="154794"/>
                  <a:pt x="313290" y="156113"/>
                </a:cubicBezTo>
                <a:cubicBezTo>
                  <a:pt x="313290" y="157432"/>
                  <a:pt x="310667" y="158751"/>
                  <a:pt x="309356" y="158751"/>
                </a:cubicBezTo>
                <a:cubicBezTo>
                  <a:pt x="309356" y="158751"/>
                  <a:pt x="309356" y="158751"/>
                  <a:pt x="231982" y="158751"/>
                </a:cubicBezTo>
                <a:cubicBezTo>
                  <a:pt x="228048" y="158751"/>
                  <a:pt x="225425" y="154794"/>
                  <a:pt x="225425" y="150836"/>
                </a:cubicBezTo>
                <a:cubicBezTo>
                  <a:pt x="225425" y="150836"/>
                  <a:pt x="225425" y="150836"/>
                  <a:pt x="225425" y="109941"/>
                </a:cubicBezTo>
                <a:cubicBezTo>
                  <a:pt x="225425" y="84876"/>
                  <a:pt x="246408" y="65088"/>
                  <a:pt x="270013" y="65088"/>
                </a:cubicBezTo>
                <a:close/>
                <a:moveTo>
                  <a:pt x="157956" y="65088"/>
                </a:moveTo>
                <a:cubicBezTo>
                  <a:pt x="183239" y="65088"/>
                  <a:pt x="203200" y="84876"/>
                  <a:pt x="203200" y="109941"/>
                </a:cubicBezTo>
                <a:cubicBezTo>
                  <a:pt x="203200" y="109941"/>
                  <a:pt x="203200" y="109941"/>
                  <a:pt x="203200" y="150836"/>
                </a:cubicBezTo>
                <a:cubicBezTo>
                  <a:pt x="203200" y="153474"/>
                  <a:pt x="203200" y="154794"/>
                  <a:pt x="201869" y="156113"/>
                </a:cubicBezTo>
                <a:cubicBezTo>
                  <a:pt x="200538" y="157432"/>
                  <a:pt x="199208" y="158751"/>
                  <a:pt x="196546" y="158751"/>
                </a:cubicBezTo>
                <a:cubicBezTo>
                  <a:pt x="196546" y="158751"/>
                  <a:pt x="196546" y="158751"/>
                  <a:pt x="119365" y="158751"/>
                </a:cubicBezTo>
                <a:cubicBezTo>
                  <a:pt x="115373" y="158751"/>
                  <a:pt x="112712" y="154794"/>
                  <a:pt x="112712" y="150836"/>
                </a:cubicBezTo>
                <a:cubicBezTo>
                  <a:pt x="112712" y="150836"/>
                  <a:pt x="112712" y="150836"/>
                  <a:pt x="112712" y="109941"/>
                </a:cubicBezTo>
                <a:cubicBezTo>
                  <a:pt x="112712" y="84876"/>
                  <a:pt x="132672" y="65088"/>
                  <a:pt x="157956" y="65088"/>
                </a:cubicBezTo>
                <a:close/>
                <a:moveTo>
                  <a:pt x="45900" y="65088"/>
                </a:moveTo>
                <a:cubicBezTo>
                  <a:pt x="69505" y="65088"/>
                  <a:pt x="90488" y="84876"/>
                  <a:pt x="90488" y="109941"/>
                </a:cubicBezTo>
                <a:cubicBezTo>
                  <a:pt x="90488" y="109941"/>
                  <a:pt x="90488" y="109941"/>
                  <a:pt x="90488" y="150836"/>
                </a:cubicBezTo>
                <a:cubicBezTo>
                  <a:pt x="90488" y="153474"/>
                  <a:pt x="90488" y="154794"/>
                  <a:pt x="89176" y="156113"/>
                </a:cubicBezTo>
                <a:cubicBezTo>
                  <a:pt x="87865" y="157432"/>
                  <a:pt x="85242" y="158751"/>
                  <a:pt x="83931" y="158751"/>
                </a:cubicBezTo>
                <a:cubicBezTo>
                  <a:pt x="83931" y="158751"/>
                  <a:pt x="83931" y="158751"/>
                  <a:pt x="6557" y="158751"/>
                </a:cubicBezTo>
                <a:cubicBezTo>
                  <a:pt x="3934" y="158751"/>
                  <a:pt x="0" y="154794"/>
                  <a:pt x="0" y="150836"/>
                </a:cubicBezTo>
                <a:cubicBezTo>
                  <a:pt x="0" y="150836"/>
                  <a:pt x="0" y="150836"/>
                  <a:pt x="0" y="109941"/>
                </a:cubicBezTo>
                <a:cubicBezTo>
                  <a:pt x="0" y="84876"/>
                  <a:pt x="20983" y="65088"/>
                  <a:pt x="45900" y="65088"/>
                </a:cubicBezTo>
                <a:close/>
                <a:moveTo>
                  <a:pt x="270669" y="14288"/>
                </a:moveTo>
                <a:cubicBezTo>
                  <a:pt x="261463" y="14288"/>
                  <a:pt x="254000" y="21751"/>
                  <a:pt x="254000" y="30957"/>
                </a:cubicBezTo>
                <a:cubicBezTo>
                  <a:pt x="254000" y="40163"/>
                  <a:pt x="261463" y="47626"/>
                  <a:pt x="270669" y="47626"/>
                </a:cubicBezTo>
                <a:cubicBezTo>
                  <a:pt x="279875" y="47626"/>
                  <a:pt x="287338" y="40163"/>
                  <a:pt x="287338" y="30957"/>
                </a:cubicBezTo>
                <a:cubicBezTo>
                  <a:pt x="287338" y="21751"/>
                  <a:pt x="279875" y="14288"/>
                  <a:pt x="270669" y="14288"/>
                </a:cubicBezTo>
                <a:close/>
                <a:moveTo>
                  <a:pt x="271463" y="0"/>
                </a:moveTo>
                <a:cubicBezTo>
                  <a:pt x="287200" y="0"/>
                  <a:pt x="301625" y="13459"/>
                  <a:pt x="301625" y="30957"/>
                </a:cubicBezTo>
                <a:cubicBezTo>
                  <a:pt x="301625" y="48454"/>
                  <a:pt x="287200" y="61913"/>
                  <a:pt x="271463" y="61913"/>
                </a:cubicBezTo>
                <a:cubicBezTo>
                  <a:pt x="254414" y="61913"/>
                  <a:pt x="241300" y="48454"/>
                  <a:pt x="241300" y="30957"/>
                </a:cubicBezTo>
                <a:cubicBezTo>
                  <a:pt x="241300" y="13459"/>
                  <a:pt x="254414" y="0"/>
                  <a:pt x="271463" y="0"/>
                </a:cubicBezTo>
                <a:close/>
                <a:moveTo>
                  <a:pt x="159420" y="0"/>
                </a:moveTo>
                <a:cubicBezTo>
                  <a:pt x="175506" y="0"/>
                  <a:pt x="188912" y="13459"/>
                  <a:pt x="188912" y="30957"/>
                </a:cubicBezTo>
                <a:cubicBezTo>
                  <a:pt x="188912" y="48454"/>
                  <a:pt x="175506" y="61913"/>
                  <a:pt x="159420" y="61913"/>
                </a:cubicBezTo>
                <a:cubicBezTo>
                  <a:pt x="141992" y="61913"/>
                  <a:pt x="128587" y="48454"/>
                  <a:pt x="128587" y="30957"/>
                </a:cubicBezTo>
                <a:cubicBezTo>
                  <a:pt x="128587" y="13459"/>
                  <a:pt x="141992" y="0"/>
                  <a:pt x="159420" y="0"/>
                </a:cubicBezTo>
                <a:close/>
                <a:moveTo>
                  <a:pt x="46037" y="0"/>
                </a:moveTo>
                <a:cubicBezTo>
                  <a:pt x="63086" y="0"/>
                  <a:pt x="76200" y="13459"/>
                  <a:pt x="76200" y="30957"/>
                </a:cubicBezTo>
                <a:cubicBezTo>
                  <a:pt x="76200" y="48454"/>
                  <a:pt x="63086" y="61913"/>
                  <a:pt x="46037" y="61913"/>
                </a:cubicBezTo>
                <a:cubicBezTo>
                  <a:pt x="28989" y="61913"/>
                  <a:pt x="15875" y="48454"/>
                  <a:pt x="15875" y="30957"/>
                </a:cubicBezTo>
                <a:cubicBezTo>
                  <a:pt x="15875" y="13459"/>
                  <a:pt x="28989" y="0"/>
                  <a:pt x="4603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sp>
        <p:nvSpPr>
          <p:cNvPr id="8" name="椭圆 11">
            <a:extLst>
              <a:ext uri="{FF2B5EF4-FFF2-40B4-BE49-F238E27FC236}">
                <a16:creationId xmlns:a16="http://schemas.microsoft.com/office/drawing/2014/main" id="{D30CF245-D891-42E7-B68F-B5847C93A61D}"/>
              </a:ext>
            </a:extLst>
          </p:cNvPr>
          <p:cNvSpPr/>
          <p:nvPr/>
        </p:nvSpPr>
        <p:spPr>
          <a:xfrm>
            <a:off x="5592790" y="3961683"/>
            <a:ext cx="1019120" cy="928433"/>
          </a:xfrm>
          <a:custGeom>
            <a:avLst/>
            <a:gdLst>
              <a:gd name="connsiteX0" fmla="*/ 260506 w 331788"/>
              <a:gd name="connsiteY0" fmla="*/ 76839 h 302264"/>
              <a:gd name="connsiteX1" fmla="*/ 326604 w 331788"/>
              <a:gd name="connsiteY1" fmla="*/ 76839 h 302264"/>
              <a:gd name="connsiteX2" fmla="*/ 326604 w 331788"/>
              <a:gd name="connsiteY2" fmla="*/ 291959 h 302264"/>
              <a:gd name="connsiteX3" fmla="*/ 331788 w 331788"/>
              <a:gd name="connsiteY3" fmla="*/ 297111 h 302264"/>
              <a:gd name="connsiteX4" fmla="*/ 326604 w 331788"/>
              <a:gd name="connsiteY4" fmla="*/ 302264 h 302264"/>
              <a:gd name="connsiteX5" fmla="*/ 5184 w 331788"/>
              <a:gd name="connsiteY5" fmla="*/ 302264 h 302264"/>
              <a:gd name="connsiteX6" fmla="*/ 0 w 331788"/>
              <a:gd name="connsiteY6" fmla="*/ 297111 h 302264"/>
              <a:gd name="connsiteX7" fmla="*/ 5184 w 331788"/>
              <a:gd name="connsiteY7" fmla="*/ 291959 h 302264"/>
              <a:gd name="connsiteX8" fmla="*/ 11664 w 331788"/>
              <a:gd name="connsiteY8" fmla="*/ 291959 h 302264"/>
              <a:gd name="connsiteX9" fmla="*/ 11664 w 331788"/>
              <a:gd name="connsiteY9" fmla="*/ 214670 h 302264"/>
              <a:gd name="connsiteX10" fmla="*/ 77763 w 331788"/>
              <a:gd name="connsiteY10" fmla="*/ 214670 h 302264"/>
              <a:gd name="connsiteX11" fmla="*/ 77763 w 331788"/>
              <a:gd name="connsiteY11" fmla="*/ 291959 h 302264"/>
              <a:gd name="connsiteX12" fmla="*/ 94612 w 331788"/>
              <a:gd name="connsiteY12" fmla="*/ 291959 h 302264"/>
              <a:gd name="connsiteX13" fmla="*/ 94612 w 331788"/>
              <a:gd name="connsiteY13" fmla="*/ 165721 h 302264"/>
              <a:gd name="connsiteX14" fmla="*/ 160710 w 331788"/>
              <a:gd name="connsiteY14" fmla="*/ 165721 h 302264"/>
              <a:gd name="connsiteX15" fmla="*/ 160710 w 331788"/>
              <a:gd name="connsiteY15" fmla="*/ 291959 h 302264"/>
              <a:gd name="connsiteX16" fmla="*/ 177559 w 331788"/>
              <a:gd name="connsiteY16" fmla="*/ 291959 h 302264"/>
              <a:gd name="connsiteX17" fmla="*/ 177559 w 331788"/>
              <a:gd name="connsiteY17" fmla="*/ 121924 h 302264"/>
              <a:gd name="connsiteX18" fmla="*/ 243657 w 331788"/>
              <a:gd name="connsiteY18" fmla="*/ 121924 h 302264"/>
              <a:gd name="connsiteX19" fmla="*/ 243657 w 331788"/>
              <a:gd name="connsiteY19" fmla="*/ 291959 h 302264"/>
              <a:gd name="connsiteX20" fmla="*/ 260506 w 331788"/>
              <a:gd name="connsiteY20" fmla="*/ 291959 h 302264"/>
              <a:gd name="connsiteX21" fmla="*/ 260506 w 331788"/>
              <a:gd name="connsiteY21" fmla="*/ 76839 h 302264"/>
              <a:gd name="connsiteX22" fmla="*/ 212230 w 331788"/>
              <a:gd name="connsiteY22" fmla="*/ 334 h 302264"/>
              <a:gd name="connsiteX23" fmla="*/ 259954 w 331788"/>
              <a:gd name="connsiteY23" fmla="*/ 4179 h 302264"/>
              <a:gd name="connsiteX24" fmla="*/ 261244 w 331788"/>
              <a:gd name="connsiteY24" fmla="*/ 5460 h 302264"/>
              <a:gd name="connsiteX25" fmla="*/ 262534 w 331788"/>
              <a:gd name="connsiteY25" fmla="*/ 5460 h 302264"/>
              <a:gd name="connsiteX26" fmla="*/ 263823 w 331788"/>
              <a:gd name="connsiteY26" fmla="*/ 6742 h 302264"/>
              <a:gd name="connsiteX27" fmla="*/ 263823 w 331788"/>
              <a:gd name="connsiteY27" fmla="*/ 8024 h 302264"/>
              <a:gd name="connsiteX28" fmla="*/ 265113 w 331788"/>
              <a:gd name="connsiteY28" fmla="*/ 8024 h 302264"/>
              <a:gd name="connsiteX29" fmla="*/ 265113 w 331788"/>
              <a:gd name="connsiteY29" fmla="*/ 9305 h 302264"/>
              <a:gd name="connsiteX30" fmla="*/ 265113 w 331788"/>
              <a:gd name="connsiteY30" fmla="*/ 10587 h 302264"/>
              <a:gd name="connsiteX31" fmla="*/ 265113 w 331788"/>
              <a:gd name="connsiteY31" fmla="*/ 11869 h 302264"/>
              <a:gd name="connsiteX32" fmla="*/ 263823 w 331788"/>
              <a:gd name="connsiteY32" fmla="*/ 11869 h 302264"/>
              <a:gd name="connsiteX33" fmla="*/ 244476 w 331788"/>
              <a:gd name="connsiteY33" fmla="*/ 55445 h 302264"/>
              <a:gd name="connsiteX34" fmla="*/ 239316 w 331788"/>
              <a:gd name="connsiteY34" fmla="*/ 58008 h 302264"/>
              <a:gd name="connsiteX35" fmla="*/ 238026 w 331788"/>
              <a:gd name="connsiteY35" fmla="*/ 58008 h 302264"/>
              <a:gd name="connsiteX36" fmla="*/ 234157 w 331788"/>
              <a:gd name="connsiteY36" fmla="*/ 50318 h 302264"/>
              <a:gd name="connsiteX37" fmla="*/ 247055 w 331788"/>
              <a:gd name="connsiteY37" fmla="*/ 23403 h 302264"/>
              <a:gd name="connsiteX38" fmla="*/ 47129 w 331788"/>
              <a:gd name="connsiteY38" fmla="*/ 137470 h 302264"/>
              <a:gd name="connsiteX39" fmla="*/ 44549 w 331788"/>
              <a:gd name="connsiteY39" fmla="*/ 138752 h 302264"/>
              <a:gd name="connsiteX40" fmla="*/ 40680 w 331788"/>
              <a:gd name="connsiteY40" fmla="*/ 136189 h 302264"/>
              <a:gd name="connsiteX41" fmla="*/ 41970 w 331788"/>
              <a:gd name="connsiteY41" fmla="*/ 128499 h 302264"/>
              <a:gd name="connsiteX42" fmla="*/ 241896 w 331788"/>
              <a:gd name="connsiteY42" fmla="*/ 13150 h 302264"/>
              <a:gd name="connsiteX43" fmla="*/ 212230 w 331788"/>
              <a:gd name="connsiteY43" fmla="*/ 10587 h 302264"/>
              <a:gd name="connsiteX44" fmla="*/ 207070 w 331788"/>
              <a:gd name="connsiteY44" fmla="*/ 5460 h 302264"/>
              <a:gd name="connsiteX45" fmla="*/ 212230 w 331788"/>
              <a:gd name="connsiteY45" fmla="*/ 334 h 30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1788" h="302264">
                <a:moveTo>
                  <a:pt x="260506" y="76839"/>
                </a:moveTo>
                <a:cubicBezTo>
                  <a:pt x="260506" y="76839"/>
                  <a:pt x="260506" y="76839"/>
                  <a:pt x="326604" y="76839"/>
                </a:cubicBezTo>
                <a:cubicBezTo>
                  <a:pt x="326604" y="76839"/>
                  <a:pt x="326604" y="76839"/>
                  <a:pt x="326604" y="291959"/>
                </a:cubicBezTo>
                <a:cubicBezTo>
                  <a:pt x="329196" y="291959"/>
                  <a:pt x="331788" y="294535"/>
                  <a:pt x="331788" y="297111"/>
                </a:cubicBezTo>
                <a:cubicBezTo>
                  <a:pt x="331788" y="299688"/>
                  <a:pt x="329196" y="302264"/>
                  <a:pt x="326604" y="302264"/>
                </a:cubicBezTo>
                <a:cubicBezTo>
                  <a:pt x="326604" y="302264"/>
                  <a:pt x="326604" y="302264"/>
                  <a:pt x="5184" y="302264"/>
                </a:cubicBezTo>
                <a:cubicBezTo>
                  <a:pt x="2592" y="302264"/>
                  <a:pt x="0" y="299688"/>
                  <a:pt x="0" y="297111"/>
                </a:cubicBezTo>
                <a:cubicBezTo>
                  <a:pt x="0" y="294535"/>
                  <a:pt x="2592" y="291959"/>
                  <a:pt x="5184" y="291959"/>
                </a:cubicBezTo>
                <a:cubicBezTo>
                  <a:pt x="5184" y="291959"/>
                  <a:pt x="5184" y="291959"/>
                  <a:pt x="11664" y="291959"/>
                </a:cubicBezTo>
                <a:cubicBezTo>
                  <a:pt x="11664" y="291959"/>
                  <a:pt x="11664" y="291959"/>
                  <a:pt x="11664" y="214670"/>
                </a:cubicBezTo>
                <a:cubicBezTo>
                  <a:pt x="11664" y="214670"/>
                  <a:pt x="11664" y="214670"/>
                  <a:pt x="77763" y="214670"/>
                </a:cubicBezTo>
                <a:cubicBezTo>
                  <a:pt x="77763" y="214670"/>
                  <a:pt x="77763" y="214670"/>
                  <a:pt x="77763" y="291959"/>
                </a:cubicBezTo>
                <a:cubicBezTo>
                  <a:pt x="77763" y="291959"/>
                  <a:pt x="77763" y="291959"/>
                  <a:pt x="94612" y="291959"/>
                </a:cubicBezTo>
                <a:cubicBezTo>
                  <a:pt x="94612" y="291959"/>
                  <a:pt x="94612" y="291959"/>
                  <a:pt x="94612" y="165721"/>
                </a:cubicBezTo>
                <a:cubicBezTo>
                  <a:pt x="94612" y="165721"/>
                  <a:pt x="94612" y="165721"/>
                  <a:pt x="160710" y="165721"/>
                </a:cubicBezTo>
                <a:cubicBezTo>
                  <a:pt x="160710" y="165721"/>
                  <a:pt x="160710" y="165721"/>
                  <a:pt x="160710" y="291959"/>
                </a:cubicBezTo>
                <a:cubicBezTo>
                  <a:pt x="160710" y="291959"/>
                  <a:pt x="160710" y="291959"/>
                  <a:pt x="177559" y="291959"/>
                </a:cubicBezTo>
                <a:cubicBezTo>
                  <a:pt x="177559" y="291959"/>
                  <a:pt x="177559" y="291959"/>
                  <a:pt x="177559" y="121924"/>
                </a:cubicBezTo>
                <a:cubicBezTo>
                  <a:pt x="177559" y="121924"/>
                  <a:pt x="177559" y="121924"/>
                  <a:pt x="243657" y="121924"/>
                </a:cubicBezTo>
                <a:cubicBezTo>
                  <a:pt x="243657" y="121924"/>
                  <a:pt x="243657" y="121924"/>
                  <a:pt x="243657" y="291959"/>
                </a:cubicBezTo>
                <a:cubicBezTo>
                  <a:pt x="243657" y="291959"/>
                  <a:pt x="243657" y="291959"/>
                  <a:pt x="260506" y="291959"/>
                </a:cubicBezTo>
                <a:cubicBezTo>
                  <a:pt x="260506" y="291959"/>
                  <a:pt x="260506" y="291959"/>
                  <a:pt x="260506" y="76839"/>
                </a:cubicBezTo>
                <a:close/>
                <a:moveTo>
                  <a:pt x="212230" y="334"/>
                </a:moveTo>
                <a:cubicBezTo>
                  <a:pt x="212230" y="334"/>
                  <a:pt x="212230" y="334"/>
                  <a:pt x="259954" y="4179"/>
                </a:cubicBezTo>
                <a:cubicBezTo>
                  <a:pt x="259954" y="4179"/>
                  <a:pt x="261244" y="4179"/>
                  <a:pt x="261244" y="5460"/>
                </a:cubicBezTo>
                <a:cubicBezTo>
                  <a:pt x="262534" y="5460"/>
                  <a:pt x="262534" y="5460"/>
                  <a:pt x="262534" y="5460"/>
                </a:cubicBezTo>
                <a:cubicBezTo>
                  <a:pt x="262534" y="5460"/>
                  <a:pt x="263823" y="6742"/>
                  <a:pt x="263823" y="6742"/>
                </a:cubicBezTo>
                <a:cubicBezTo>
                  <a:pt x="263823" y="6742"/>
                  <a:pt x="263823" y="8024"/>
                  <a:pt x="263823" y="8024"/>
                </a:cubicBezTo>
                <a:cubicBezTo>
                  <a:pt x="263823" y="8024"/>
                  <a:pt x="265113" y="8024"/>
                  <a:pt x="265113" y="8024"/>
                </a:cubicBezTo>
                <a:cubicBezTo>
                  <a:pt x="265113" y="8024"/>
                  <a:pt x="265113" y="8024"/>
                  <a:pt x="265113" y="9305"/>
                </a:cubicBezTo>
                <a:cubicBezTo>
                  <a:pt x="265113" y="9305"/>
                  <a:pt x="265113" y="10587"/>
                  <a:pt x="265113" y="10587"/>
                </a:cubicBezTo>
                <a:cubicBezTo>
                  <a:pt x="265113" y="10587"/>
                  <a:pt x="265113" y="11869"/>
                  <a:pt x="265113" y="11869"/>
                </a:cubicBezTo>
                <a:cubicBezTo>
                  <a:pt x="263823" y="11869"/>
                  <a:pt x="263823" y="11869"/>
                  <a:pt x="263823" y="11869"/>
                </a:cubicBezTo>
                <a:cubicBezTo>
                  <a:pt x="263823" y="11869"/>
                  <a:pt x="263823" y="11869"/>
                  <a:pt x="244476" y="55445"/>
                </a:cubicBezTo>
                <a:cubicBezTo>
                  <a:pt x="244476" y="56726"/>
                  <a:pt x="241896" y="58008"/>
                  <a:pt x="239316" y="58008"/>
                </a:cubicBezTo>
                <a:cubicBezTo>
                  <a:pt x="239316" y="58008"/>
                  <a:pt x="238026" y="58008"/>
                  <a:pt x="238026" y="58008"/>
                </a:cubicBezTo>
                <a:cubicBezTo>
                  <a:pt x="234157" y="56726"/>
                  <a:pt x="232867" y="52881"/>
                  <a:pt x="234157" y="50318"/>
                </a:cubicBezTo>
                <a:cubicBezTo>
                  <a:pt x="234157" y="50318"/>
                  <a:pt x="234157" y="50318"/>
                  <a:pt x="247055" y="23403"/>
                </a:cubicBezTo>
                <a:cubicBezTo>
                  <a:pt x="247055" y="23403"/>
                  <a:pt x="247055" y="23403"/>
                  <a:pt x="47129" y="137470"/>
                </a:cubicBezTo>
                <a:cubicBezTo>
                  <a:pt x="47129" y="138752"/>
                  <a:pt x="45839" y="138752"/>
                  <a:pt x="44549" y="138752"/>
                </a:cubicBezTo>
                <a:cubicBezTo>
                  <a:pt x="43260" y="138752"/>
                  <a:pt x="40680" y="137470"/>
                  <a:pt x="40680" y="136189"/>
                </a:cubicBezTo>
                <a:cubicBezTo>
                  <a:pt x="38100" y="133625"/>
                  <a:pt x="39390" y="129780"/>
                  <a:pt x="41970" y="128499"/>
                </a:cubicBezTo>
                <a:cubicBezTo>
                  <a:pt x="41970" y="128499"/>
                  <a:pt x="41970" y="128499"/>
                  <a:pt x="241896" y="13150"/>
                </a:cubicBezTo>
                <a:cubicBezTo>
                  <a:pt x="241896" y="13150"/>
                  <a:pt x="241896" y="13150"/>
                  <a:pt x="212230" y="10587"/>
                </a:cubicBezTo>
                <a:cubicBezTo>
                  <a:pt x="208360" y="10587"/>
                  <a:pt x="207070" y="8024"/>
                  <a:pt x="207070" y="5460"/>
                </a:cubicBezTo>
                <a:cubicBezTo>
                  <a:pt x="207070" y="1615"/>
                  <a:pt x="209650" y="-948"/>
                  <a:pt x="212230" y="3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9" name="椭圆 12">
            <a:extLst>
              <a:ext uri="{FF2B5EF4-FFF2-40B4-BE49-F238E27FC236}">
                <a16:creationId xmlns:a16="http://schemas.microsoft.com/office/drawing/2014/main" id="{C1E75BA4-F444-455A-A4D9-DCC803C77B12}"/>
              </a:ext>
            </a:extLst>
          </p:cNvPr>
          <p:cNvSpPr/>
          <p:nvPr/>
        </p:nvSpPr>
        <p:spPr>
          <a:xfrm>
            <a:off x="8442789" y="3916340"/>
            <a:ext cx="973852" cy="1019120"/>
          </a:xfrm>
          <a:custGeom>
            <a:avLst/>
            <a:gdLst>
              <a:gd name="connsiteX0" fmla="*/ 205582 w 321601"/>
              <a:gd name="connsiteY0" fmla="*/ 285750 h 336550"/>
              <a:gd name="connsiteX1" fmla="*/ 200257 w 321601"/>
              <a:gd name="connsiteY1" fmla="*/ 288396 h 336550"/>
              <a:gd name="connsiteX2" fmla="*/ 196262 w 321601"/>
              <a:gd name="connsiteY2" fmla="*/ 297657 h 336550"/>
              <a:gd name="connsiteX3" fmla="*/ 196262 w 321601"/>
              <a:gd name="connsiteY3" fmla="*/ 300302 h 336550"/>
              <a:gd name="connsiteX4" fmla="*/ 197594 w 321601"/>
              <a:gd name="connsiteY4" fmla="*/ 304271 h 336550"/>
              <a:gd name="connsiteX5" fmla="*/ 216234 w 321601"/>
              <a:gd name="connsiteY5" fmla="*/ 309563 h 336550"/>
              <a:gd name="connsiteX6" fmla="*/ 234874 w 321601"/>
              <a:gd name="connsiteY6" fmla="*/ 304271 h 336550"/>
              <a:gd name="connsiteX7" fmla="*/ 236206 w 321601"/>
              <a:gd name="connsiteY7" fmla="*/ 300302 h 336550"/>
              <a:gd name="connsiteX8" fmla="*/ 234874 w 321601"/>
              <a:gd name="connsiteY8" fmla="*/ 297657 h 336550"/>
              <a:gd name="connsiteX9" fmla="*/ 230880 w 321601"/>
              <a:gd name="connsiteY9" fmla="*/ 288396 h 336550"/>
              <a:gd name="connsiteX10" fmla="*/ 226886 w 321601"/>
              <a:gd name="connsiteY10" fmla="*/ 285750 h 336550"/>
              <a:gd name="connsiteX11" fmla="*/ 221560 w 321601"/>
              <a:gd name="connsiteY11" fmla="*/ 292365 h 336550"/>
              <a:gd name="connsiteX12" fmla="*/ 220228 w 321601"/>
              <a:gd name="connsiteY12" fmla="*/ 293688 h 336550"/>
              <a:gd name="connsiteX13" fmla="*/ 216234 w 321601"/>
              <a:gd name="connsiteY13" fmla="*/ 293688 h 336550"/>
              <a:gd name="connsiteX14" fmla="*/ 212240 w 321601"/>
              <a:gd name="connsiteY14" fmla="*/ 293688 h 336550"/>
              <a:gd name="connsiteX15" fmla="*/ 210908 w 321601"/>
              <a:gd name="connsiteY15" fmla="*/ 292365 h 336550"/>
              <a:gd name="connsiteX16" fmla="*/ 205582 w 321601"/>
              <a:gd name="connsiteY16" fmla="*/ 285750 h 336550"/>
              <a:gd name="connsiteX17" fmla="*/ 47431 w 321601"/>
              <a:gd name="connsiteY17" fmla="*/ 285750 h 336550"/>
              <a:gd name="connsiteX18" fmla="*/ 40874 w 321601"/>
              <a:gd name="connsiteY18" fmla="*/ 292270 h 336550"/>
              <a:gd name="connsiteX19" fmla="*/ 35629 w 321601"/>
              <a:gd name="connsiteY19" fmla="*/ 305311 h 336550"/>
              <a:gd name="connsiteX20" fmla="*/ 34317 w 321601"/>
              <a:gd name="connsiteY20" fmla="*/ 309223 h 336550"/>
              <a:gd name="connsiteX21" fmla="*/ 35629 w 321601"/>
              <a:gd name="connsiteY21" fmla="*/ 314439 h 336550"/>
              <a:gd name="connsiteX22" fmla="*/ 63168 w 321601"/>
              <a:gd name="connsiteY22" fmla="*/ 322263 h 336550"/>
              <a:gd name="connsiteX23" fmla="*/ 90708 w 321601"/>
              <a:gd name="connsiteY23" fmla="*/ 314439 h 336550"/>
              <a:gd name="connsiteX24" fmla="*/ 92019 w 321601"/>
              <a:gd name="connsiteY24" fmla="*/ 309223 h 336550"/>
              <a:gd name="connsiteX25" fmla="*/ 90708 w 321601"/>
              <a:gd name="connsiteY25" fmla="*/ 305311 h 336550"/>
              <a:gd name="connsiteX26" fmla="*/ 85462 w 321601"/>
              <a:gd name="connsiteY26" fmla="*/ 292270 h 336550"/>
              <a:gd name="connsiteX27" fmla="*/ 78905 w 321601"/>
              <a:gd name="connsiteY27" fmla="*/ 285750 h 336550"/>
              <a:gd name="connsiteX28" fmla="*/ 71037 w 321601"/>
              <a:gd name="connsiteY28" fmla="*/ 297486 h 336550"/>
              <a:gd name="connsiteX29" fmla="*/ 69725 w 321601"/>
              <a:gd name="connsiteY29" fmla="*/ 297486 h 336550"/>
              <a:gd name="connsiteX30" fmla="*/ 63168 w 321601"/>
              <a:gd name="connsiteY30" fmla="*/ 298790 h 336550"/>
              <a:gd name="connsiteX31" fmla="*/ 56611 w 321601"/>
              <a:gd name="connsiteY31" fmla="*/ 297486 h 336550"/>
              <a:gd name="connsiteX32" fmla="*/ 55300 w 321601"/>
              <a:gd name="connsiteY32" fmla="*/ 297486 h 336550"/>
              <a:gd name="connsiteX33" fmla="*/ 47431 w 321601"/>
              <a:gd name="connsiteY33" fmla="*/ 285750 h 336550"/>
              <a:gd name="connsiteX34" fmla="*/ 216204 w 321601"/>
              <a:gd name="connsiteY34" fmla="*/ 254000 h 336550"/>
              <a:gd name="connsiteX35" fmla="*/ 206044 w 321601"/>
              <a:gd name="connsiteY35" fmla="*/ 267040 h 336550"/>
              <a:gd name="connsiteX36" fmla="*/ 211124 w 321601"/>
              <a:gd name="connsiteY36" fmla="*/ 278777 h 336550"/>
              <a:gd name="connsiteX37" fmla="*/ 211124 w 321601"/>
              <a:gd name="connsiteY37" fmla="*/ 285297 h 336550"/>
              <a:gd name="connsiteX38" fmla="*/ 209854 w 321601"/>
              <a:gd name="connsiteY38" fmla="*/ 285297 h 336550"/>
              <a:gd name="connsiteX39" fmla="*/ 211124 w 321601"/>
              <a:gd name="connsiteY39" fmla="*/ 287905 h 336550"/>
              <a:gd name="connsiteX40" fmla="*/ 216204 w 321601"/>
              <a:gd name="connsiteY40" fmla="*/ 290513 h 336550"/>
              <a:gd name="connsiteX41" fmla="*/ 221284 w 321601"/>
              <a:gd name="connsiteY41" fmla="*/ 287905 h 336550"/>
              <a:gd name="connsiteX42" fmla="*/ 222554 w 321601"/>
              <a:gd name="connsiteY42" fmla="*/ 285297 h 336550"/>
              <a:gd name="connsiteX43" fmla="*/ 221284 w 321601"/>
              <a:gd name="connsiteY43" fmla="*/ 285297 h 336550"/>
              <a:gd name="connsiteX44" fmla="*/ 221284 w 321601"/>
              <a:gd name="connsiteY44" fmla="*/ 278777 h 336550"/>
              <a:gd name="connsiteX45" fmla="*/ 225094 w 321601"/>
              <a:gd name="connsiteY45" fmla="*/ 267040 h 336550"/>
              <a:gd name="connsiteX46" fmla="*/ 216204 w 321601"/>
              <a:gd name="connsiteY46" fmla="*/ 254000 h 336550"/>
              <a:gd name="connsiteX47" fmla="*/ 63168 w 321601"/>
              <a:gd name="connsiteY47" fmla="*/ 239713 h 336550"/>
              <a:gd name="connsiteX48" fmla="*/ 48881 w 321601"/>
              <a:gd name="connsiteY48" fmla="*/ 260776 h 336550"/>
              <a:gd name="connsiteX49" fmla="*/ 55375 w 321601"/>
              <a:gd name="connsiteY49" fmla="*/ 276574 h 336550"/>
              <a:gd name="connsiteX50" fmla="*/ 55375 w 321601"/>
              <a:gd name="connsiteY50" fmla="*/ 285789 h 336550"/>
              <a:gd name="connsiteX51" fmla="*/ 54076 w 321601"/>
              <a:gd name="connsiteY51" fmla="*/ 285789 h 336550"/>
              <a:gd name="connsiteX52" fmla="*/ 55375 w 321601"/>
              <a:gd name="connsiteY52" fmla="*/ 289739 h 336550"/>
              <a:gd name="connsiteX53" fmla="*/ 63168 w 321601"/>
              <a:gd name="connsiteY53" fmla="*/ 293688 h 336550"/>
              <a:gd name="connsiteX54" fmla="*/ 70961 w 321601"/>
              <a:gd name="connsiteY54" fmla="*/ 289739 h 336550"/>
              <a:gd name="connsiteX55" fmla="*/ 73559 w 321601"/>
              <a:gd name="connsiteY55" fmla="*/ 285789 h 336550"/>
              <a:gd name="connsiteX56" fmla="*/ 70961 w 321601"/>
              <a:gd name="connsiteY56" fmla="*/ 285789 h 336550"/>
              <a:gd name="connsiteX57" fmla="*/ 70961 w 321601"/>
              <a:gd name="connsiteY57" fmla="*/ 276574 h 336550"/>
              <a:gd name="connsiteX58" fmla="*/ 77456 w 321601"/>
              <a:gd name="connsiteY58" fmla="*/ 260776 h 336550"/>
              <a:gd name="connsiteX59" fmla="*/ 63168 w 321601"/>
              <a:gd name="connsiteY59" fmla="*/ 239713 h 336550"/>
              <a:gd name="connsiteX60" fmla="*/ 267751 w 321601"/>
              <a:gd name="connsiteY60" fmla="*/ 182563 h 336550"/>
              <a:gd name="connsiteX61" fmla="*/ 262426 w 321601"/>
              <a:gd name="connsiteY61" fmla="*/ 186532 h 336550"/>
              <a:gd name="connsiteX62" fmla="*/ 259763 w 321601"/>
              <a:gd name="connsiteY62" fmla="*/ 195792 h 336550"/>
              <a:gd name="connsiteX63" fmla="*/ 258431 w 321601"/>
              <a:gd name="connsiteY63" fmla="*/ 197115 h 336550"/>
              <a:gd name="connsiteX64" fmla="*/ 259763 w 321601"/>
              <a:gd name="connsiteY64" fmla="*/ 201084 h 336550"/>
              <a:gd name="connsiteX65" fmla="*/ 278403 w 321601"/>
              <a:gd name="connsiteY65" fmla="*/ 206376 h 336550"/>
              <a:gd name="connsiteX66" fmla="*/ 297043 w 321601"/>
              <a:gd name="connsiteY66" fmla="*/ 201084 h 336550"/>
              <a:gd name="connsiteX67" fmla="*/ 298375 w 321601"/>
              <a:gd name="connsiteY67" fmla="*/ 197115 h 336550"/>
              <a:gd name="connsiteX68" fmla="*/ 298375 w 321601"/>
              <a:gd name="connsiteY68" fmla="*/ 195792 h 336550"/>
              <a:gd name="connsiteX69" fmla="*/ 294380 w 321601"/>
              <a:gd name="connsiteY69" fmla="*/ 186532 h 336550"/>
              <a:gd name="connsiteX70" fmla="*/ 289055 w 321601"/>
              <a:gd name="connsiteY70" fmla="*/ 182563 h 336550"/>
              <a:gd name="connsiteX71" fmla="*/ 283729 w 321601"/>
              <a:gd name="connsiteY71" fmla="*/ 189178 h 336550"/>
              <a:gd name="connsiteX72" fmla="*/ 282397 w 321601"/>
              <a:gd name="connsiteY72" fmla="*/ 190501 h 336550"/>
              <a:gd name="connsiteX73" fmla="*/ 278403 w 321601"/>
              <a:gd name="connsiteY73" fmla="*/ 191824 h 336550"/>
              <a:gd name="connsiteX74" fmla="*/ 274409 w 321601"/>
              <a:gd name="connsiteY74" fmla="*/ 190501 h 336550"/>
              <a:gd name="connsiteX75" fmla="*/ 273077 w 321601"/>
              <a:gd name="connsiteY75" fmla="*/ 189178 h 336550"/>
              <a:gd name="connsiteX76" fmla="*/ 267751 w 321601"/>
              <a:gd name="connsiteY76" fmla="*/ 182563 h 336550"/>
              <a:gd name="connsiteX77" fmla="*/ 278434 w 321601"/>
              <a:gd name="connsiteY77" fmla="*/ 150813 h 336550"/>
              <a:gd name="connsiteX78" fmla="*/ 269544 w 321601"/>
              <a:gd name="connsiteY78" fmla="*/ 164420 h 336550"/>
              <a:gd name="connsiteX79" fmla="*/ 273354 w 321601"/>
              <a:gd name="connsiteY79" fmla="*/ 176667 h 336550"/>
              <a:gd name="connsiteX80" fmla="*/ 273354 w 321601"/>
              <a:gd name="connsiteY80" fmla="*/ 183470 h 336550"/>
              <a:gd name="connsiteX81" fmla="*/ 272084 w 321601"/>
              <a:gd name="connsiteY81" fmla="*/ 183470 h 336550"/>
              <a:gd name="connsiteX82" fmla="*/ 273354 w 321601"/>
              <a:gd name="connsiteY82" fmla="*/ 186192 h 336550"/>
              <a:gd name="connsiteX83" fmla="*/ 278434 w 321601"/>
              <a:gd name="connsiteY83" fmla="*/ 188913 h 336550"/>
              <a:gd name="connsiteX84" fmla="*/ 283514 w 321601"/>
              <a:gd name="connsiteY84" fmla="*/ 186192 h 336550"/>
              <a:gd name="connsiteX85" fmla="*/ 284784 w 321601"/>
              <a:gd name="connsiteY85" fmla="*/ 183470 h 336550"/>
              <a:gd name="connsiteX86" fmla="*/ 283514 w 321601"/>
              <a:gd name="connsiteY86" fmla="*/ 183470 h 336550"/>
              <a:gd name="connsiteX87" fmla="*/ 283514 w 321601"/>
              <a:gd name="connsiteY87" fmla="*/ 176667 h 336550"/>
              <a:gd name="connsiteX88" fmla="*/ 288594 w 321601"/>
              <a:gd name="connsiteY88" fmla="*/ 164420 h 336550"/>
              <a:gd name="connsiteX89" fmla="*/ 278434 w 321601"/>
              <a:gd name="connsiteY89" fmla="*/ 150813 h 336550"/>
              <a:gd name="connsiteX90" fmla="*/ 154681 w 321601"/>
              <a:gd name="connsiteY90" fmla="*/ 115888 h 336550"/>
              <a:gd name="connsiteX91" fmla="*/ 150840 w 321601"/>
              <a:gd name="connsiteY91" fmla="*/ 119899 h 336550"/>
              <a:gd name="connsiteX92" fmla="*/ 146999 w 321601"/>
              <a:gd name="connsiteY92" fmla="*/ 129256 h 336550"/>
              <a:gd name="connsiteX93" fmla="*/ 145719 w 321601"/>
              <a:gd name="connsiteY93" fmla="*/ 131930 h 336550"/>
              <a:gd name="connsiteX94" fmla="*/ 146999 w 321601"/>
              <a:gd name="connsiteY94" fmla="*/ 135941 h 336550"/>
              <a:gd name="connsiteX95" fmla="*/ 166203 w 321601"/>
              <a:gd name="connsiteY95" fmla="*/ 141288 h 336550"/>
              <a:gd name="connsiteX96" fmla="*/ 184126 w 321601"/>
              <a:gd name="connsiteY96" fmla="*/ 135941 h 336550"/>
              <a:gd name="connsiteX97" fmla="*/ 185407 w 321601"/>
              <a:gd name="connsiteY97" fmla="*/ 131930 h 336550"/>
              <a:gd name="connsiteX98" fmla="*/ 184126 w 321601"/>
              <a:gd name="connsiteY98" fmla="*/ 129256 h 336550"/>
              <a:gd name="connsiteX99" fmla="*/ 180286 w 321601"/>
              <a:gd name="connsiteY99" fmla="*/ 119899 h 336550"/>
              <a:gd name="connsiteX100" fmla="*/ 176445 w 321601"/>
              <a:gd name="connsiteY100" fmla="*/ 115888 h 336550"/>
              <a:gd name="connsiteX101" fmla="*/ 171324 w 321601"/>
              <a:gd name="connsiteY101" fmla="*/ 123909 h 336550"/>
              <a:gd name="connsiteX102" fmla="*/ 170044 w 321601"/>
              <a:gd name="connsiteY102" fmla="*/ 125246 h 336550"/>
              <a:gd name="connsiteX103" fmla="*/ 166203 w 321601"/>
              <a:gd name="connsiteY103" fmla="*/ 125246 h 336550"/>
              <a:gd name="connsiteX104" fmla="*/ 161082 w 321601"/>
              <a:gd name="connsiteY104" fmla="*/ 125246 h 336550"/>
              <a:gd name="connsiteX105" fmla="*/ 159802 w 321601"/>
              <a:gd name="connsiteY105" fmla="*/ 123909 h 336550"/>
              <a:gd name="connsiteX106" fmla="*/ 154681 w 321601"/>
              <a:gd name="connsiteY106" fmla="*/ 115888 h 336550"/>
              <a:gd name="connsiteX107" fmla="*/ 166251 w 321601"/>
              <a:gd name="connsiteY107" fmla="*/ 85725 h 336550"/>
              <a:gd name="connsiteX108" fmla="*/ 155244 w 321601"/>
              <a:gd name="connsiteY108" fmla="*/ 98765 h 336550"/>
              <a:gd name="connsiteX109" fmla="*/ 159371 w 321601"/>
              <a:gd name="connsiteY109" fmla="*/ 110502 h 336550"/>
              <a:gd name="connsiteX110" fmla="*/ 159371 w 321601"/>
              <a:gd name="connsiteY110" fmla="*/ 115718 h 336550"/>
              <a:gd name="connsiteX111" fmla="*/ 157995 w 321601"/>
              <a:gd name="connsiteY111" fmla="*/ 115718 h 336550"/>
              <a:gd name="connsiteX112" fmla="*/ 159371 w 321601"/>
              <a:gd name="connsiteY112" fmla="*/ 119630 h 336550"/>
              <a:gd name="connsiteX113" fmla="*/ 166251 w 321601"/>
              <a:gd name="connsiteY113" fmla="*/ 122238 h 336550"/>
              <a:gd name="connsiteX114" fmla="*/ 171754 w 321601"/>
              <a:gd name="connsiteY114" fmla="*/ 119630 h 336550"/>
              <a:gd name="connsiteX115" fmla="*/ 173130 w 321601"/>
              <a:gd name="connsiteY115" fmla="*/ 115718 h 336550"/>
              <a:gd name="connsiteX116" fmla="*/ 171754 w 321601"/>
              <a:gd name="connsiteY116" fmla="*/ 115718 h 336550"/>
              <a:gd name="connsiteX117" fmla="*/ 171754 w 321601"/>
              <a:gd name="connsiteY117" fmla="*/ 110502 h 336550"/>
              <a:gd name="connsiteX118" fmla="*/ 175882 w 321601"/>
              <a:gd name="connsiteY118" fmla="*/ 98765 h 336550"/>
              <a:gd name="connsiteX119" fmla="*/ 166251 w 321601"/>
              <a:gd name="connsiteY119" fmla="*/ 85725 h 336550"/>
              <a:gd name="connsiteX120" fmla="*/ 47431 w 321601"/>
              <a:gd name="connsiteY120" fmla="*/ 60325 h 336550"/>
              <a:gd name="connsiteX121" fmla="*/ 40874 w 321601"/>
              <a:gd name="connsiteY121" fmla="*/ 65541 h 336550"/>
              <a:gd name="connsiteX122" fmla="*/ 35629 w 321601"/>
              <a:gd name="connsiteY122" fmla="*/ 78582 h 336550"/>
              <a:gd name="connsiteX123" fmla="*/ 34317 w 321601"/>
              <a:gd name="connsiteY123" fmla="*/ 82494 h 336550"/>
              <a:gd name="connsiteX124" fmla="*/ 35629 w 321601"/>
              <a:gd name="connsiteY124" fmla="*/ 87710 h 336550"/>
              <a:gd name="connsiteX125" fmla="*/ 63168 w 321601"/>
              <a:gd name="connsiteY125" fmla="*/ 96838 h 336550"/>
              <a:gd name="connsiteX126" fmla="*/ 90708 w 321601"/>
              <a:gd name="connsiteY126" fmla="*/ 87710 h 336550"/>
              <a:gd name="connsiteX127" fmla="*/ 92019 w 321601"/>
              <a:gd name="connsiteY127" fmla="*/ 82494 h 336550"/>
              <a:gd name="connsiteX128" fmla="*/ 90708 w 321601"/>
              <a:gd name="connsiteY128" fmla="*/ 78582 h 336550"/>
              <a:gd name="connsiteX129" fmla="*/ 85462 w 321601"/>
              <a:gd name="connsiteY129" fmla="*/ 65541 h 336550"/>
              <a:gd name="connsiteX130" fmla="*/ 78905 w 321601"/>
              <a:gd name="connsiteY130" fmla="*/ 60325 h 336550"/>
              <a:gd name="connsiteX131" fmla="*/ 71037 w 321601"/>
              <a:gd name="connsiteY131" fmla="*/ 70757 h 336550"/>
              <a:gd name="connsiteX132" fmla="*/ 69725 w 321601"/>
              <a:gd name="connsiteY132" fmla="*/ 72061 h 336550"/>
              <a:gd name="connsiteX133" fmla="*/ 63168 w 321601"/>
              <a:gd name="connsiteY133" fmla="*/ 73365 h 336550"/>
              <a:gd name="connsiteX134" fmla="*/ 56611 w 321601"/>
              <a:gd name="connsiteY134" fmla="*/ 72061 h 336550"/>
              <a:gd name="connsiteX135" fmla="*/ 55300 w 321601"/>
              <a:gd name="connsiteY135" fmla="*/ 70757 h 336550"/>
              <a:gd name="connsiteX136" fmla="*/ 47431 w 321601"/>
              <a:gd name="connsiteY136" fmla="*/ 60325 h 336550"/>
              <a:gd name="connsiteX137" fmla="*/ 267751 w 321601"/>
              <a:gd name="connsiteY137" fmla="*/ 50800 h 336550"/>
              <a:gd name="connsiteX138" fmla="*/ 262426 w 321601"/>
              <a:gd name="connsiteY138" fmla="*/ 54560 h 336550"/>
              <a:gd name="connsiteX139" fmla="*/ 259763 w 321601"/>
              <a:gd name="connsiteY139" fmla="*/ 63333 h 336550"/>
              <a:gd name="connsiteX140" fmla="*/ 258431 w 321601"/>
              <a:gd name="connsiteY140" fmla="*/ 65840 h 336550"/>
              <a:gd name="connsiteX141" fmla="*/ 259763 w 321601"/>
              <a:gd name="connsiteY141" fmla="*/ 69600 h 336550"/>
              <a:gd name="connsiteX142" fmla="*/ 278403 w 321601"/>
              <a:gd name="connsiteY142" fmla="*/ 74613 h 336550"/>
              <a:gd name="connsiteX143" fmla="*/ 297043 w 321601"/>
              <a:gd name="connsiteY143" fmla="*/ 69600 h 336550"/>
              <a:gd name="connsiteX144" fmla="*/ 298375 w 321601"/>
              <a:gd name="connsiteY144" fmla="*/ 65840 h 336550"/>
              <a:gd name="connsiteX145" fmla="*/ 298375 w 321601"/>
              <a:gd name="connsiteY145" fmla="*/ 63333 h 336550"/>
              <a:gd name="connsiteX146" fmla="*/ 294380 w 321601"/>
              <a:gd name="connsiteY146" fmla="*/ 54560 h 336550"/>
              <a:gd name="connsiteX147" fmla="*/ 289055 w 321601"/>
              <a:gd name="connsiteY147" fmla="*/ 50800 h 336550"/>
              <a:gd name="connsiteX148" fmla="*/ 283729 w 321601"/>
              <a:gd name="connsiteY148" fmla="*/ 58320 h 336550"/>
              <a:gd name="connsiteX149" fmla="*/ 282397 w 321601"/>
              <a:gd name="connsiteY149" fmla="*/ 58320 h 336550"/>
              <a:gd name="connsiteX150" fmla="*/ 278403 w 321601"/>
              <a:gd name="connsiteY150" fmla="*/ 59573 h 336550"/>
              <a:gd name="connsiteX151" fmla="*/ 274409 w 321601"/>
              <a:gd name="connsiteY151" fmla="*/ 58320 h 336550"/>
              <a:gd name="connsiteX152" fmla="*/ 273077 w 321601"/>
              <a:gd name="connsiteY152" fmla="*/ 58320 h 336550"/>
              <a:gd name="connsiteX153" fmla="*/ 267751 w 321601"/>
              <a:gd name="connsiteY153" fmla="*/ 50800 h 336550"/>
              <a:gd name="connsiteX154" fmla="*/ 278434 w 321601"/>
              <a:gd name="connsiteY154" fmla="*/ 20638 h 336550"/>
              <a:gd name="connsiteX155" fmla="*/ 269544 w 321601"/>
              <a:gd name="connsiteY155" fmla="*/ 33573 h 336550"/>
              <a:gd name="connsiteX156" fmla="*/ 273354 w 321601"/>
              <a:gd name="connsiteY156" fmla="*/ 43921 h 336550"/>
              <a:gd name="connsiteX157" fmla="*/ 273354 w 321601"/>
              <a:gd name="connsiteY157" fmla="*/ 50389 h 336550"/>
              <a:gd name="connsiteX158" fmla="*/ 272084 w 321601"/>
              <a:gd name="connsiteY158" fmla="*/ 50389 h 336550"/>
              <a:gd name="connsiteX159" fmla="*/ 273354 w 321601"/>
              <a:gd name="connsiteY159" fmla="*/ 52976 h 336550"/>
              <a:gd name="connsiteX160" fmla="*/ 278434 w 321601"/>
              <a:gd name="connsiteY160" fmla="*/ 55563 h 336550"/>
              <a:gd name="connsiteX161" fmla="*/ 283514 w 321601"/>
              <a:gd name="connsiteY161" fmla="*/ 52976 h 336550"/>
              <a:gd name="connsiteX162" fmla="*/ 284784 w 321601"/>
              <a:gd name="connsiteY162" fmla="*/ 50389 h 336550"/>
              <a:gd name="connsiteX163" fmla="*/ 283514 w 321601"/>
              <a:gd name="connsiteY163" fmla="*/ 50389 h 336550"/>
              <a:gd name="connsiteX164" fmla="*/ 283514 w 321601"/>
              <a:gd name="connsiteY164" fmla="*/ 43921 h 336550"/>
              <a:gd name="connsiteX165" fmla="*/ 288594 w 321601"/>
              <a:gd name="connsiteY165" fmla="*/ 33573 h 336550"/>
              <a:gd name="connsiteX166" fmla="*/ 278434 w 321601"/>
              <a:gd name="connsiteY166" fmla="*/ 20638 h 336550"/>
              <a:gd name="connsiteX167" fmla="*/ 63168 w 321601"/>
              <a:gd name="connsiteY167" fmla="*/ 14288 h 336550"/>
              <a:gd name="connsiteX168" fmla="*/ 48881 w 321601"/>
              <a:gd name="connsiteY168" fmla="*/ 34035 h 336550"/>
              <a:gd name="connsiteX169" fmla="*/ 55375 w 321601"/>
              <a:gd name="connsiteY169" fmla="*/ 51149 h 336550"/>
              <a:gd name="connsiteX170" fmla="*/ 55375 w 321601"/>
              <a:gd name="connsiteY170" fmla="*/ 60364 h 336550"/>
              <a:gd name="connsiteX171" fmla="*/ 54076 w 321601"/>
              <a:gd name="connsiteY171" fmla="*/ 60364 h 336550"/>
              <a:gd name="connsiteX172" fmla="*/ 55375 w 321601"/>
              <a:gd name="connsiteY172" fmla="*/ 64314 h 336550"/>
              <a:gd name="connsiteX173" fmla="*/ 63168 w 321601"/>
              <a:gd name="connsiteY173" fmla="*/ 68263 h 336550"/>
              <a:gd name="connsiteX174" fmla="*/ 70961 w 321601"/>
              <a:gd name="connsiteY174" fmla="*/ 64314 h 336550"/>
              <a:gd name="connsiteX175" fmla="*/ 73559 w 321601"/>
              <a:gd name="connsiteY175" fmla="*/ 60364 h 336550"/>
              <a:gd name="connsiteX176" fmla="*/ 70961 w 321601"/>
              <a:gd name="connsiteY176" fmla="*/ 60364 h 336550"/>
              <a:gd name="connsiteX177" fmla="*/ 70961 w 321601"/>
              <a:gd name="connsiteY177" fmla="*/ 51149 h 336550"/>
              <a:gd name="connsiteX178" fmla="*/ 77456 w 321601"/>
              <a:gd name="connsiteY178" fmla="*/ 34035 h 336550"/>
              <a:gd name="connsiteX179" fmla="*/ 63168 w 321601"/>
              <a:gd name="connsiteY179" fmla="*/ 14288 h 336550"/>
              <a:gd name="connsiteX180" fmla="*/ 35329 w 321601"/>
              <a:gd name="connsiteY180" fmla="*/ 0 h 336550"/>
              <a:gd name="connsiteX181" fmla="*/ 90801 w 321601"/>
              <a:gd name="connsiteY181" fmla="*/ 0 h 336550"/>
              <a:gd name="connsiteX182" fmla="*/ 97404 w 321601"/>
              <a:gd name="connsiteY182" fmla="*/ 3944 h 336550"/>
              <a:gd name="connsiteX183" fmla="*/ 125140 w 321601"/>
              <a:gd name="connsiteY183" fmla="*/ 51271 h 336550"/>
              <a:gd name="connsiteX184" fmla="*/ 125140 w 321601"/>
              <a:gd name="connsiteY184" fmla="*/ 59159 h 336550"/>
              <a:gd name="connsiteX185" fmla="*/ 114574 w 321601"/>
              <a:gd name="connsiteY185" fmla="*/ 78879 h 336550"/>
              <a:gd name="connsiteX186" fmla="*/ 135706 w 321601"/>
              <a:gd name="connsiteY186" fmla="*/ 89396 h 336550"/>
              <a:gd name="connsiteX187" fmla="*/ 142310 w 321601"/>
              <a:gd name="connsiteY187" fmla="*/ 77564 h 336550"/>
              <a:gd name="connsiteX188" fmla="*/ 146272 w 321601"/>
              <a:gd name="connsiteY188" fmla="*/ 74935 h 336550"/>
              <a:gd name="connsiteX189" fmla="*/ 184574 w 321601"/>
              <a:gd name="connsiteY189" fmla="*/ 74935 h 336550"/>
              <a:gd name="connsiteX190" fmla="*/ 188536 w 321601"/>
              <a:gd name="connsiteY190" fmla="*/ 77564 h 336550"/>
              <a:gd name="connsiteX191" fmla="*/ 196461 w 321601"/>
              <a:gd name="connsiteY191" fmla="*/ 90711 h 336550"/>
              <a:gd name="connsiteX192" fmla="*/ 242687 w 321601"/>
              <a:gd name="connsiteY192" fmla="*/ 60474 h 336550"/>
              <a:gd name="connsiteX193" fmla="*/ 236083 w 321601"/>
              <a:gd name="connsiteY193" fmla="*/ 49957 h 336550"/>
              <a:gd name="connsiteX194" fmla="*/ 236083 w 321601"/>
              <a:gd name="connsiteY194" fmla="*/ 44698 h 336550"/>
              <a:gd name="connsiteX195" fmla="*/ 254574 w 321601"/>
              <a:gd name="connsiteY195" fmla="*/ 11832 h 336550"/>
              <a:gd name="connsiteX196" fmla="*/ 259857 w 321601"/>
              <a:gd name="connsiteY196" fmla="*/ 9203 h 336550"/>
              <a:gd name="connsiteX197" fmla="*/ 296838 w 321601"/>
              <a:gd name="connsiteY197" fmla="*/ 9203 h 336550"/>
              <a:gd name="connsiteX198" fmla="*/ 302121 w 321601"/>
              <a:gd name="connsiteY198" fmla="*/ 11832 h 336550"/>
              <a:gd name="connsiteX199" fmla="*/ 320611 w 321601"/>
              <a:gd name="connsiteY199" fmla="*/ 44698 h 336550"/>
              <a:gd name="connsiteX200" fmla="*/ 320611 w 321601"/>
              <a:gd name="connsiteY200" fmla="*/ 49957 h 336550"/>
              <a:gd name="connsiteX201" fmla="*/ 302121 w 321601"/>
              <a:gd name="connsiteY201" fmla="*/ 81508 h 336550"/>
              <a:gd name="connsiteX202" fmla="*/ 296838 w 321601"/>
              <a:gd name="connsiteY202" fmla="*/ 84138 h 336550"/>
              <a:gd name="connsiteX203" fmla="*/ 259857 w 321601"/>
              <a:gd name="connsiteY203" fmla="*/ 84138 h 336550"/>
              <a:gd name="connsiteX204" fmla="*/ 254574 w 321601"/>
              <a:gd name="connsiteY204" fmla="*/ 81508 h 336550"/>
              <a:gd name="connsiteX205" fmla="*/ 249291 w 321601"/>
              <a:gd name="connsiteY205" fmla="*/ 70991 h 336550"/>
              <a:gd name="connsiteX206" fmla="*/ 201744 w 321601"/>
              <a:gd name="connsiteY206" fmla="*/ 99913 h 336550"/>
              <a:gd name="connsiteX207" fmla="*/ 207027 w 321601"/>
              <a:gd name="connsiteY207" fmla="*/ 110430 h 336550"/>
              <a:gd name="connsiteX208" fmla="*/ 207027 w 321601"/>
              <a:gd name="connsiteY208" fmla="*/ 115689 h 336550"/>
              <a:gd name="connsiteX209" fmla="*/ 200423 w 321601"/>
              <a:gd name="connsiteY209" fmla="*/ 127521 h 336550"/>
              <a:gd name="connsiteX210" fmla="*/ 249291 w 321601"/>
              <a:gd name="connsiteY210" fmla="*/ 155129 h 336550"/>
              <a:gd name="connsiteX211" fmla="*/ 254574 w 321601"/>
              <a:gd name="connsiteY211" fmla="*/ 144611 h 336550"/>
              <a:gd name="connsiteX212" fmla="*/ 259857 w 321601"/>
              <a:gd name="connsiteY212" fmla="*/ 141982 h 336550"/>
              <a:gd name="connsiteX213" fmla="*/ 296838 w 321601"/>
              <a:gd name="connsiteY213" fmla="*/ 141982 h 336550"/>
              <a:gd name="connsiteX214" fmla="*/ 302121 w 321601"/>
              <a:gd name="connsiteY214" fmla="*/ 144611 h 336550"/>
              <a:gd name="connsiteX215" fmla="*/ 320611 w 321601"/>
              <a:gd name="connsiteY215" fmla="*/ 176163 h 336550"/>
              <a:gd name="connsiteX216" fmla="*/ 320611 w 321601"/>
              <a:gd name="connsiteY216" fmla="*/ 181421 h 336550"/>
              <a:gd name="connsiteX217" fmla="*/ 302121 w 321601"/>
              <a:gd name="connsiteY217" fmla="*/ 214288 h 336550"/>
              <a:gd name="connsiteX218" fmla="*/ 296838 w 321601"/>
              <a:gd name="connsiteY218" fmla="*/ 216917 h 336550"/>
              <a:gd name="connsiteX219" fmla="*/ 259857 w 321601"/>
              <a:gd name="connsiteY219" fmla="*/ 216917 h 336550"/>
              <a:gd name="connsiteX220" fmla="*/ 254574 w 321601"/>
              <a:gd name="connsiteY220" fmla="*/ 214288 h 336550"/>
              <a:gd name="connsiteX221" fmla="*/ 236083 w 321601"/>
              <a:gd name="connsiteY221" fmla="*/ 181421 h 336550"/>
              <a:gd name="connsiteX222" fmla="*/ 236083 w 321601"/>
              <a:gd name="connsiteY222" fmla="*/ 176163 h 336550"/>
              <a:gd name="connsiteX223" fmla="*/ 244008 w 321601"/>
              <a:gd name="connsiteY223" fmla="*/ 164331 h 336550"/>
              <a:gd name="connsiteX224" fmla="*/ 195140 w 321601"/>
              <a:gd name="connsiteY224" fmla="*/ 136723 h 336550"/>
              <a:gd name="connsiteX225" fmla="*/ 188536 w 321601"/>
              <a:gd name="connsiteY225" fmla="*/ 148555 h 336550"/>
              <a:gd name="connsiteX226" fmla="*/ 184574 w 321601"/>
              <a:gd name="connsiteY226" fmla="*/ 151185 h 336550"/>
              <a:gd name="connsiteX227" fmla="*/ 146272 w 321601"/>
              <a:gd name="connsiteY227" fmla="*/ 151185 h 336550"/>
              <a:gd name="connsiteX228" fmla="*/ 142310 w 321601"/>
              <a:gd name="connsiteY228" fmla="*/ 148555 h 336550"/>
              <a:gd name="connsiteX229" fmla="*/ 123819 w 321601"/>
              <a:gd name="connsiteY229" fmla="*/ 115689 h 336550"/>
              <a:gd name="connsiteX230" fmla="*/ 123819 w 321601"/>
              <a:gd name="connsiteY230" fmla="*/ 110430 h 336550"/>
              <a:gd name="connsiteX231" fmla="*/ 129102 w 321601"/>
              <a:gd name="connsiteY231" fmla="*/ 99913 h 336550"/>
              <a:gd name="connsiteX232" fmla="*/ 109291 w 321601"/>
              <a:gd name="connsiteY232" fmla="*/ 88081 h 336550"/>
              <a:gd name="connsiteX233" fmla="*/ 97404 w 321601"/>
              <a:gd name="connsiteY233" fmla="*/ 107801 h 336550"/>
              <a:gd name="connsiteX234" fmla="*/ 90801 w 321601"/>
              <a:gd name="connsiteY234" fmla="*/ 111745 h 336550"/>
              <a:gd name="connsiteX235" fmla="*/ 70989 w 321601"/>
              <a:gd name="connsiteY235" fmla="*/ 111745 h 336550"/>
              <a:gd name="connsiteX236" fmla="*/ 70989 w 321601"/>
              <a:gd name="connsiteY236" fmla="*/ 224805 h 336550"/>
              <a:gd name="connsiteX237" fmla="*/ 90801 w 321601"/>
              <a:gd name="connsiteY237" fmla="*/ 224805 h 336550"/>
              <a:gd name="connsiteX238" fmla="*/ 97404 w 321601"/>
              <a:gd name="connsiteY238" fmla="*/ 228749 h 336550"/>
              <a:gd name="connsiteX239" fmla="*/ 123819 w 321601"/>
              <a:gd name="connsiteY239" fmla="*/ 274762 h 336550"/>
              <a:gd name="connsiteX240" fmla="*/ 176649 w 321601"/>
              <a:gd name="connsiteY240" fmla="*/ 274762 h 336550"/>
              <a:gd name="connsiteX241" fmla="*/ 192498 w 321601"/>
              <a:gd name="connsiteY241" fmla="*/ 245839 h 336550"/>
              <a:gd name="connsiteX242" fmla="*/ 197781 w 321601"/>
              <a:gd name="connsiteY242" fmla="*/ 243210 h 336550"/>
              <a:gd name="connsiteX243" fmla="*/ 234762 w 321601"/>
              <a:gd name="connsiteY243" fmla="*/ 243210 h 336550"/>
              <a:gd name="connsiteX244" fmla="*/ 238725 w 321601"/>
              <a:gd name="connsiteY244" fmla="*/ 245839 h 336550"/>
              <a:gd name="connsiteX245" fmla="*/ 258536 w 321601"/>
              <a:gd name="connsiteY245" fmla="*/ 278705 h 336550"/>
              <a:gd name="connsiteX246" fmla="*/ 258536 w 321601"/>
              <a:gd name="connsiteY246" fmla="*/ 283964 h 336550"/>
              <a:gd name="connsiteX247" fmla="*/ 238725 w 321601"/>
              <a:gd name="connsiteY247" fmla="*/ 316830 h 336550"/>
              <a:gd name="connsiteX248" fmla="*/ 234762 w 321601"/>
              <a:gd name="connsiteY248" fmla="*/ 319460 h 336550"/>
              <a:gd name="connsiteX249" fmla="*/ 197781 w 321601"/>
              <a:gd name="connsiteY249" fmla="*/ 319460 h 336550"/>
              <a:gd name="connsiteX250" fmla="*/ 192498 w 321601"/>
              <a:gd name="connsiteY250" fmla="*/ 316830 h 336550"/>
              <a:gd name="connsiteX251" fmla="*/ 175329 w 321601"/>
              <a:gd name="connsiteY251" fmla="*/ 285279 h 336550"/>
              <a:gd name="connsiteX252" fmla="*/ 125140 w 321601"/>
              <a:gd name="connsiteY252" fmla="*/ 285279 h 336550"/>
              <a:gd name="connsiteX253" fmla="*/ 97404 w 321601"/>
              <a:gd name="connsiteY253" fmla="*/ 332606 h 336550"/>
              <a:gd name="connsiteX254" fmla="*/ 90801 w 321601"/>
              <a:gd name="connsiteY254" fmla="*/ 336550 h 336550"/>
              <a:gd name="connsiteX255" fmla="*/ 35329 w 321601"/>
              <a:gd name="connsiteY255" fmla="*/ 336550 h 336550"/>
              <a:gd name="connsiteX256" fmla="*/ 28725 w 321601"/>
              <a:gd name="connsiteY256" fmla="*/ 332606 h 336550"/>
              <a:gd name="connsiteX257" fmla="*/ 990 w 321601"/>
              <a:gd name="connsiteY257" fmla="*/ 285279 h 336550"/>
              <a:gd name="connsiteX258" fmla="*/ 990 w 321601"/>
              <a:gd name="connsiteY258" fmla="*/ 277391 h 336550"/>
              <a:gd name="connsiteX259" fmla="*/ 28725 w 321601"/>
              <a:gd name="connsiteY259" fmla="*/ 228749 h 336550"/>
              <a:gd name="connsiteX260" fmla="*/ 35329 w 321601"/>
              <a:gd name="connsiteY260" fmla="*/ 224805 h 336550"/>
              <a:gd name="connsiteX261" fmla="*/ 60423 w 321601"/>
              <a:gd name="connsiteY261" fmla="*/ 224805 h 336550"/>
              <a:gd name="connsiteX262" fmla="*/ 60423 w 321601"/>
              <a:gd name="connsiteY262" fmla="*/ 111745 h 336550"/>
              <a:gd name="connsiteX263" fmla="*/ 35329 w 321601"/>
              <a:gd name="connsiteY263" fmla="*/ 111745 h 336550"/>
              <a:gd name="connsiteX264" fmla="*/ 28725 w 321601"/>
              <a:gd name="connsiteY264" fmla="*/ 107801 h 336550"/>
              <a:gd name="connsiteX265" fmla="*/ 990 w 321601"/>
              <a:gd name="connsiteY265" fmla="*/ 59159 h 336550"/>
              <a:gd name="connsiteX266" fmla="*/ 990 w 321601"/>
              <a:gd name="connsiteY266" fmla="*/ 51271 h 336550"/>
              <a:gd name="connsiteX267" fmla="*/ 28725 w 321601"/>
              <a:gd name="connsiteY267" fmla="*/ 3944 h 336550"/>
              <a:gd name="connsiteX268" fmla="*/ 35329 w 321601"/>
              <a:gd name="connsiteY26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321601" h="336550">
                <a:moveTo>
                  <a:pt x="205582" y="285750"/>
                </a:moveTo>
                <a:cubicBezTo>
                  <a:pt x="202919" y="285750"/>
                  <a:pt x="201588" y="287073"/>
                  <a:pt x="200257" y="288396"/>
                </a:cubicBezTo>
                <a:cubicBezTo>
                  <a:pt x="200257" y="288396"/>
                  <a:pt x="200257" y="288396"/>
                  <a:pt x="196262" y="297657"/>
                </a:cubicBezTo>
                <a:cubicBezTo>
                  <a:pt x="196262" y="297657"/>
                  <a:pt x="196262" y="297657"/>
                  <a:pt x="196262" y="300302"/>
                </a:cubicBezTo>
                <a:cubicBezTo>
                  <a:pt x="194931" y="301625"/>
                  <a:pt x="196262" y="302948"/>
                  <a:pt x="197594" y="304271"/>
                </a:cubicBezTo>
                <a:cubicBezTo>
                  <a:pt x="202919" y="308240"/>
                  <a:pt x="209577" y="309563"/>
                  <a:pt x="216234" y="309563"/>
                </a:cubicBezTo>
                <a:cubicBezTo>
                  <a:pt x="222891" y="309563"/>
                  <a:pt x="229548" y="308240"/>
                  <a:pt x="234874" y="304271"/>
                </a:cubicBezTo>
                <a:cubicBezTo>
                  <a:pt x="236206" y="302948"/>
                  <a:pt x="236206" y="301625"/>
                  <a:pt x="236206" y="300302"/>
                </a:cubicBezTo>
                <a:cubicBezTo>
                  <a:pt x="236206" y="300302"/>
                  <a:pt x="236206" y="300302"/>
                  <a:pt x="234874" y="297657"/>
                </a:cubicBezTo>
                <a:cubicBezTo>
                  <a:pt x="234874" y="297657"/>
                  <a:pt x="234874" y="297657"/>
                  <a:pt x="230880" y="288396"/>
                </a:cubicBezTo>
                <a:cubicBezTo>
                  <a:pt x="230880" y="287073"/>
                  <a:pt x="228217" y="285750"/>
                  <a:pt x="226886" y="285750"/>
                </a:cubicBezTo>
                <a:cubicBezTo>
                  <a:pt x="225554" y="288396"/>
                  <a:pt x="224223" y="291042"/>
                  <a:pt x="221560" y="292365"/>
                </a:cubicBezTo>
                <a:cubicBezTo>
                  <a:pt x="221560" y="292365"/>
                  <a:pt x="220228" y="293688"/>
                  <a:pt x="220228" y="293688"/>
                </a:cubicBezTo>
                <a:cubicBezTo>
                  <a:pt x="218897" y="293688"/>
                  <a:pt x="217565" y="293688"/>
                  <a:pt x="216234" y="293688"/>
                </a:cubicBezTo>
                <a:cubicBezTo>
                  <a:pt x="214903" y="293688"/>
                  <a:pt x="213571" y="293688"/>
                  <a:pt x="212240" y="293688"/>
                </a:cubicBezTo>
                <a:cubicBezTo>
                  <a:pt x="210908" y="293688"/>
                  <a:pt x="210908" y="292365"/>
                  <a:pt x="210908" y="292365"/>
                </a:cubicBezTo>
                <a:cubicBezTo>
                  <a:pt x="208245" y="291042"/>
                  <a:pt x="205582" y="288396"/>
                  <a:pt x="205582" y="285750"/>
                </a:cubicBezTo>
                <a:close/>
                <a:moveTo>
                  <a:pt x="47431" y="285750"/>
                </a:moveTo>
                <a:cubicBezTo>
                  <a:pt x="44808" y="287054"/>
                  <a:pt x="42186" y="288358"/>
                  <a:pt x="40874" y="292270"/>
                </a:cubicBezTo>
                <a:cubicBezTo>
                  <a:pt x="40874" y="292270"/>
                  <a:pt x="40874" y="292270"/>
                  <a:pt x="35629" y="305311"/>
                </a:cubicBezTo>
                <a:cubicBezTo>
                  <a:pt x="35629" y="305311"/>
                  <a:pt x="35629" y="305311"/>
                  <a:pt x="34317" y="309223"/>
                </a:cubicBezTo>
                <a:cubicBezTo>
                  <a:pt x="33006" y="310527"/>
                  <a:pt x="34317" y="313135"/>
                  <a:pt x="35629" y="314439"/>
                </a:cubicBezTo>
                <a:cubicBezTo>
                  <a:pt x="43497" y="319655"/>
                  <a:pt x="53988" y="322263"/>
                  <a:pt x="63168" y="322263"/>
                </a:cubicBezTo>
                <a:cubicBezTo>
                  <a:pt x="73660" y="322263"/>
                  <a:pt x="82839" y="319655"/>
                  <a:pt x="90708" y="314439"/>
                </a:cubicBezTo>
                <a:cubicBezTo>
                  <a:pt x="92019" y="313135"/>
                  <a:pt x="93331" y="310527"/>
                  <a:pt x="92019" y="309223"/>
                </a:cubicBezTo>
                <a:cubicBezTo>
                  <a:pt x="92019" y="309223"/>
                  <a:pt x="92019" y="309223"/>
                  <a:pt x="90708" y="305311"/>
                </a:cubicBezTo>
                <a:cubicBezTo>
                  <a:pt x="90708" y="305311"/>
                  <a:pt x="90708" y="305311"/>
                  <a:pt x="85462" y="292270"/>
                </a:cubicBezTo>
                <a:cubicBezTo>
                  <a:pt x="85462" y="288358"/>
                  <a:pt x="82839" y="287054"/>
                  <a:pt x="78905" y="285750"/>
                </a:cubicBezTo>
                <a:cubicBezTo>
                  <a:pt x="77594" y="290966"/>
                  <a:pt x="74971" y="294878"/>
                  <a:pt x="71037" y="297486"/>
                </a:cubicBezTo>
                <a:cubicBezTo>
                  <a:pt x="71037" y="297486"/>
                  <a:pt x="69725" y="297486"/>
                  <a:pt x="69725" y="297486"/>
                </a:cubicBezTo>
                <a:cubicBezTo>
                  <a:pt x="68414" y="298790"/>
                  <a:pt x="65791" y="298790"/>
                  <a:pt x="63168" y="298790"/>
                </a:cubicBezTo>
                <a:cubicBezTo>
                  <a:pt x="61857" y="298790"/>
                  <a:pt x="59234" y="298790"/>
                  <a:pt x="56611" y="297486"/>
                </a:cubicBezTo>
                <a:cubicBezTo>
                  <a:pt x="56611" y="297486"/>
                  <a:pt x="56611" y="297486"/>
                  <a:pt x="55300" y="297486"/>
                </a:cubicBezTo>
                <a:cubicBezTo>
                  <a:pt x="51366" y="294878"/>
                  <a:pt x="48743" y="290966"/>
                  <a:pt x="47431" y="285750"/>
                </a:cubicBezTo>
                <a:close/>
                <a:moveTo>
                  <a:pt x="216204" y="254000"/>
                </a:moveTo>
                <a:cubicBezTo>
                  <a:pt x="211124" y="254000"/>
                  <a:pt x="206044" y="259216"/>
                  <a:pt x="206044" y="267040"/>
                </a:cubicBezTo>
                <a:cubicBezTo>
                  <a:pt x="206044" y="272257"/>
                  <a:pt x="208584" y="276169"/>
                  <a:pt x="211124" y="278777"/>
                </a:cubicBezTo>
                <a:cubicBezTo>
                  <a:pt x="211124" y="278777"/>
                  <a:pt x="211124" y="278777"/>
                  <a:pt x="211124" y="285297"/>
                </a:cubicBezTo>
                <a:cubicBezTo>
                  <a:pt x="211124" y="285297"/>
                  <a:pt x="211124" y="285297"/>
                  <a:pt x="209854" y="285297"/>
                </a:cubicBezTo>
                <a:cubicBezTo>
                  <a:pt x="209854" y="285297"/>
                  <a:pt x="209854" y="286601"/>
                  <a:pt x="211124" y="287905"/>
                </a:cubicBezTo>
                <a:cubicBezTo>
                  <a:pt x="212394" y="289209"/>
                  <a:pt x="213664" y="290513"/>
                  <a:pt x="216204" y="290513"/>
                </a:cubicBezTo>
                <a:cubicBezTo>
                  <a:pt x="217474" y="290513"/>
                  <a:pt x="220014" y="289209"/>
                  <a:pt x="221284" y="287905"/>
                </a:cubicBezTo>
                <a:cubicBezTo>
                  <a:pt x="221284" y="286601"/>
                  <a:pt x="222554" y="285297"/>
                  <a:pt x="222554" y="285297"/>
                </a:cubicBezTo>
                <a:cubicBezTo>
                  <a:pt x="222554" y="285297"/>
                  <a:pt x="222554" y="285297"/>
                  <a:pt x="221284" y="285297"/>
                </a:cubicBezTo>
                <a:cubicBezTo>
                  <a:pt x="221284" y="285297"/>
                  <a:pt x="221284" y="285297"/>
                  <a:pt x="221284" y="278777"/>
                </a:cubicBezTo>
                <a:cubicBezTo>
                  <a:pt x="223824" y="276169"/>
                  <a:pt x="225094" y="272257"/>
                  <a:pt x="225094" y="267040"/>
                </a:cubicBezTo>
                <a:cubicBezTo>
                  <a:pt x="225094" y="259216"/>
                  <a:pt x="221284" y="254000"/>
                  <a:pt x="216204" y="254000"/>
                </a:cubicBezTo>
                <a:close/>
                <a:moveTo>
                  <a:pt x="63168" y="239713"/>
                </a:moveTo>
                <a:cubicBezTo>
                  <a:pt x="55375" y="239713"/>
                  <a:pt x="48881" y="248928"/>
                  <a:pt x="48881" y="260776"/>
                </a:cubicBezTo>
                <a:cubicBezTo>
                  <a:pt x="48881" y="267359"/>
                  <a:pt x="51478" y="273941"/>
                  <a:pt x="55375" y="276574"/>
                </a:cubicBezTo>
                <a:cubicBezTo>
                  <a:pt x="55375" y="276574"/>
                  <a:pt x="55375" y="276574"/>
                  <a:pt x="55375" y="285789"/>
                </a:cubicBezTo>
                <a:cubicBezTo>
                  <a:pt x="55375" y="285789"/>
                  <a:pt x="55375" y="285789"/>
                  <a:pt x="54076" y="285789"/>
                </a:cubicBezTo>
                <a:cubicBezTo>
                  <a:pt x="54076" y="288422"/>
                  <a:pt x="54076" y="289739"/>
                  <a:pt x="55375" y="289739"/>
                </a:cubicBezTo>
                <a:cubicBezTo>
                  <a:pt x="57973" y="292372"/>
                  <a:pt x="60571" y="293688"/>
                  <a:pt x="63168" y="293688"/>
                </a:cubicBezTo>
                <a:cubicBezTo>
                  <a:pt x="67065" y="293688"/>
                  <a:pt x="69663" y="292372"/>
                  <a:pt x="70961" y="289739"/>
                </a:cubicBezTo>
                <a:cubicBezTo>
                  <a:pt x="72260" y="289739"/>
                  <a:pt x="73559" y="288422"/>
                  <a:pt x="73559" y="285789"/>
                </a:cubicBezTo>
                <a:cubicBezTo>
                  <a:pt x="73559" y="285789"/>
                  <a:pt x="73559" y="285789"/>
                  <a:pt x="70961" y="285789"/>
                </a:cubicBezTo>
                <a:cubicBezTo>
                  <a:pt x="70961" y="285789"/>
                  <a:pt x="70961" y="285789"/>
                  <a:pt x="70961" y="276574"/>
                </a:cubicBezTo>
                <a:cubicBezTo>
                  <a:pt x="74858" y="273941"/>
                  <a:pt x="77456" y="267359"/>
                  <a:pt x="77456" y="260776"/>
                </a:cubicBezTo>
                <a:cubicBezTo>
                  <a:pt x="77456" y="248928"/>
                  <a:pt x="70961" y="239713"/>
                  <a:pt x="63168" y="239713"/>
                </a:cubicBezTo>
                <a:close/>
                <a:moveTo>
                  <a:pt x="267751" y="182563"/>
                </a:moveTo>
                <a:cubicBezTo>
                  <a:pt x="265089" y="182563"/>
                  <a:pt x="263757" y="183886"/>
                  <a:pt x="262426" y="186532"/>
                </a:cubicBezTo>
                <a:cubicBezTo>
                  <a:pt x="262426" y="186532"/>
                  <a:pt x="262426" y="186532"/>
                  <a:pt x="259763" y="195792"/>
                </a:cubicBezTo>
                <a:cubicBezTo>
                  <a:pt x="259763" y="195792"/>
                  <a:pt x="259763" y="195792"/>
                  <a:pt x="258431" y="197115"/>
                </a:cubicBezTo>
                <a:cubicBezTo>
                  <a:pt x="258431" y="198438"/>
                  <a:pt x="258431" y="201084"/>
                  <a:pt x="259763" y="201084"/>
                </a:cubicBezTo>
                <a:cubicBezTo>
                  <a:pt x="265089" y="205053"/>
                  <a:pt x="271746" y="206376"/>
                  <a:pt x="278403" y="206376"/>
                </a:cubicBezTo>
                <a:cubicBezTo>
                  <a:pt x="285060" y="206376"/>
                  <a:pt x="291718" y="205053"/>
                  <a:pt x="297043" y="201084"/>
                </a:cubicBezTo>
                <a:cubicBezTo>
                  <a:pt x="298375" y="201084"/>
                  <a:pt x="299706" y="198438"/>
                  <a:pt x="298375" y="197115"/>
                </a:cubicBezTo>
                <a:cubicBezTo>
                  <a:pt x="298375" y="197115"/>
                  <a:pt x="298375" y="197115"/>
                  <a:pt x="298375" y="195792"/>
                </a:cubicBezTo>
                <a:cubicBezTo>
                  <a:pt x="298375" y="195792"/>
                  <a:pt x="298375" y="195792"/>
                  <a:pt x="294380" y="186532"/>
                </a:cubicBezTo>
                <a:cubicBezTo>
                  <a:pt x="293049" y="183886"/>
                  <a:pt x="291718" y="182563"/>
                  <a:pt x="289055" y="182563"/>
                </a:cubicBezTo>
                <a:cubicBezTo>
                  <a:pt x="289055" y="185209"/>
                  <a:pt x="286392" y="187855"/>
                  <a:pt x="283729" y="189178"/>
                </a:cubicBezTo>
                <a:cubicBezTo>
                  <a:pt x="283729" y="190501"/>
                  <a:pt x="283729" y="190501"/>
                  <a:pt x="282397" y="190501"/>
                </a:cubicBezTo>
                <a:cubicBezTo>
                  <a:pt x="281066" y="190501"/>
                  <a:pt x="279734" y="191824"/>
                  <a:pt x="278403" y="191824"/>
                </a:cubicBezTo>
                <a:cubicBezTo>
                  <a:pt x="277072" y="191824"/>
                  <a:pt x="275740" y="190501"/>
                  <a:pt x="274409" y="190501"/>
                </a:cubicBezTo>
                <a:cubicBezTo>
                  <a:pt x="274409" y="190501"/>
                  <a:pt x="273077" y="190501"/>
                  <a:pt x="273077" y="189178"/>
                </a:cubicBezTo>
                <a:cubicBezTo>
                  <a:pt x="270414" y="187855"/>
                  <a:pt x="269083" y="185209"/>
                  <a:pt x="267751" y="182563"/>
                </a:cubicBezTo>
                <a:close/>
                <a:moveTo>
                  <a:pt x="278434" y="150813"/>
                </a:moveTo>
                <a:cubicBezTo>
                  <a:pt x="273354" y="150813"/>
                  <a:pt x="269544" y="157617"/>
                  <a:pt x="269544" y="164420"/>
                </a:cubicBezTo>
                <a:cubicBezTo>
                  <a:pt x="269544" y="169863"/>
                  <a:pt x="270814" y="173945"/>
                  <a:pt x="273354" y="176667"/>
                </a:cubicBezTo>
                <a:cubicBezTo>
                  <a:pt x="273354" y="176667"/>
                  <a:pt x="273354" y="176667"/>
                  <a:pt x="273354" y="183470"/>
                </a:cubicBezTo>
                <a:cubicBezTo>
                  <a:pt x="273354" y="183470"/>
                  <a:pt x="273354" y="183470"/>
                  <a:pt x="272084" y="183470"/>
                </a:cubicBezTo>
                <a:cubicBezTo>
                  <a:pt x="272084" y="183470"/>
                  <a:pt x="273354" y="184831"/>
                  <a:pt x="273354" y="186192"/>
                </a:cubicBezTo>
                <a:cubicBezTo>
                  <a:pt x="274624" y="187552"/>
                  <a:pt x="277164" y="188913"/>
                  <a:pt x="278434" y="188913"/>
                </a:cubicBezTo>
                <a:cubicBezTo>
                  <a:pt x="280974" y="188913"/>
                  <a:pt x="282244" y="187552"/>
                  <a:pt x="283514" y="186192"/>
                </a:cubicBezTo>
                <a:cubicBezTo>
                  <a:pt x="284784" y="184831"/>
                  <a:pt x="284784" y="183470"/>
                  <a:pt x="284784" y="183470"/>
                </a:cubicBezTo>
                <a:cubicBezTo>
                  <a:pt x="284784" y="183470"/>
                  <a:pt x="284784" y="183470"/>
                  <a:pt x="283514" y="183470"/>
                </a:cubicBezTo>
                <a:cubicBezTo>
                  <a:pt x="283514" y="183470"/>
                  <a:pt x="283514" y="183470"/>
                  <a:pt x="283514" y="176667"/>
                </a:cubicBezTo>
                <a:cubicBezTo>
                  <a:pt x="286054" y="173945"/>
                  <a:pt x="288594" y="169863"/>
                  <a:pt x="288594" y="164420"/>
                </a:cubicBezTo>
                <a:cubicBezTo>
                  <a:pt x="288594" y="157617"/>
                  <a:pt x="283514" y="150813"/>
                  <a:pt x="278434" y="150813"/>
                </a:cubicBezTo>
                <a:close/>
                <a:moveTo>
                  <a:pt x="154681" y="115888"/>
                </a:moveTo>
                <a:cubicBezTo>
                  <a:pt x="153400" y="117225"/>
                  <a:pt x="150840" y="118562"/>
                  <a:pt x="150840" y="119899"/>
                </a:cubicBezTo>
                <a:cubicBezTo>
                  <a:pt x="150840" y="119899"/>
                  <a:pt x="150840" y="119899"/>
                  <a:pt x="146999" y="129256"/>
                </a:cubicBezTo>
                <a:cubicBezTo>
                  <a:pt x="146999" y="129256"/>
                  <a:pt x="146999" y="129256"/>
                  <a:pt x="145719" y="131930"/>
                </a:cubicBezTo>
                <a:cubicBezTo>
                  <a:pt x="145719" y="133267"/>
                  <a:pt x="145719" y="134604"/>
                  <a:pt x="146999" y="135941"/>
                </a:cubicBezTo>
                <a:cubicBezTo>
                  <a:pt x="152120" y="139951"/>
                  <a:pt x="158521" y="141288"/>
                  <a:pt x="166203" y="141288"/>
                </a:cubicBezTo>
                <a:cubicBezTo>
                  <a:pt x="172604" y="141288"/>
                  <a:pt x="179005" y="139951"/>
                  <a:pt x="184126" y="135941"/>
                </a:cubicBezTo>
                <a:cubicBezTo>
                  <a:pt x="185407" y="134604"/>
                  <a:pt x="185407" y="133267"/>
                  <a:pt x="185407" y="131930"/>
                </a:cubicBezTo>
                <a:cubicBezTo>
                  <a:pt x="185407" y="131930"/>
                  <a:pt x="185407" y="131930"/>
                  <a:pt x="184126" y="129256"/>
                </a:cubicBezTo>
                <a:cubicBezTo>
                  <a:pt x="184126" y="129256"/>
                  <a:pt x="184126" y="129256"/>
                  <a:pt x="180286" y="119899"/>
                </a:cubicBezTo>
                <a:cubicBezTo>
                  <a:pt x="180286" y="118562"/>
                  <a:pt x="177725" y="117225"/>
                  <a:pt x="176445" y="115888"/>
                </a:cubicBezTo>
                <a:cubicBezTo>
                  <a:pt x="175165" y="119899"/>
                  <a:pt x="173884" y="122572"/>
                  <a:pt x="171324" y="123909"/>
                </a:cubicBezTo>
                <a:cubicBezTo>
                  <a:pt x="170044" y="123909"/>
                  <a:pt x="170044" y="123909"/>
                  <a:pt x="170044" y="125246"/>
                </a:cubicBezTo>
                <a:cubicBezTo>
                  <a:pt x="168763" y="125246"/>
                  <a:pt x="167483" y="125246"/>
                  <a:pt x="166203" y="125246"/>
                </a:cubicBezTo>
                <a:cubicBezTo>
                  <a:pt x="163642" y="125246"/>
                  <a:pt x="162362" y="125246"/>
                  <a:pt x="161082" y="125246"/>
                </a:cubicBezTo>
                <a:cubicBezTo>
                  <a:pt x="161082" y="123909"/>
                  <a:pt x="161082" y="123909"/>
                  <a:pt x="159802" y="123909"/>
                </a:cubicBezTo>
                <a:cubicBezTo>
                  <a:pt x="157241" y="122572"/>
                  <a:pt x="155961" y="119899"/>
                  <a:pt x="154681" y="115888"/>
                </a:cubicBezTo>
                <a:close/>
                <a:moveTo>
                  <a:pt x="166251" y="85725"/>
                </a:moveTo>
                <a:cubicBezTo>
                  <a:pt x="159371" y="85725"/>
                  <a:pt x="155244" y="90941"/>
                  <a:pt x="155244" y="98765"/>
                </a:cubicBezTo>
                <a:cubicBezTo>
                  <a:pt x="155244" y="103982"/>
                  <a:pt x="156620" y="107894"/>
                  <a:pt x="159371" y="110502"/>
                </a:cubicBezTo>
                <a:cubicBezTo>
                  <a:pt x="159371" y="110502"/>
                  <a:pt x="159371" y="110502"/>
                  <a:pt x="159371" y="115718"/>
                </a:cubicBezTo>
                <a:cubicBezTo>
                  <a:pt x="159371" y="115718"/>
                  <a:pt x="159371" y="115718"/>
                  <a:pt x="157995" y="115718"/>
                </a:cubicBezTo>
                <a:cubicBezTo>
                  <a:pt x="159371" y="117022"/>
                  <a:pt x="159371" y="118326"/>
                  <a:pt x="159371" y="119630"/>
                </a:cubicBezTo>
                <a:cubicBezTo>
                  <a:pt x="160747" y="120934"/>
                  <a:pt x="163499" y="122238"/>
                  <a:pt x="166251" y="122238"/>
                </a:cubicBezTo>
                <a:cubicBezTo>
                  <a:pt x="167627" y="122238"/>
                  <a:pt x="170378" y="120934"/>
                  <a:pt x="171754" y="119630"/>
                </a:cubicBezTo>
                <a:cubicBezTo>
                  <a:pt x="171754" y="118326"/>
                  <a:pt x="173130" y="117022"/>
                  <a:pt x="173130" y="115718"/>
                </a:cubicBezTo>
                <a:cubicBezTo>
                  <a:pt x="173130" y="115718"/>
                  <a:pt x="173130" y="115718"/>
                  <a:pt x="171754" y="115718"/>
                </a:cubicBezTo>
                <a:cubicBezTo>
                  <a:pt x="171754" y="115718"/>
                  <a:pt x="171754" y="115718"/>
                  <a:pt x="171754" y="110502"/>
                </a:cubicBezTo>
                <a:cubicBezTo>
                  <a:pt x="174506" y="107894"/>
                  <a:pt x="175882" y="103982"/>
                  <a:pt x="175882" y="98765"/>
                </a:cubicBezTo>
                <a:cubicBezTo>
                  <a:pt x="175882" y="90941"/>
                  <a:pt x="171754" y="85725"/>
                  <a:pt x="166251" y="85725"/>
                </a:cubicBezTo>
                <a:close/>
                <a:moveTo>
                  <a:pt x="47431" y="60325"/>
                </a:moveTo>
                <a:cubicBezTo>
                  <a:pt x="44808" y="60325"/>
                  <a:pt x="42186" y="62933"/>
                  <a:pt x="40874" y="65541"/>
                </a:cubicBezTo>
                <a:cubicBezTo>
                  <a:pt x="40874" y="65541"/>
                  <a:pt x="40874" y="65541"/>
                  <a:pt x="35629" y="78582"/>
                </a:cubicBezTo>
                <a:cubicBezTo>
                  <a:pt x="35629" y="78582"/>
                  <a:pt x="35629" y="78582"/>
                  <a:pt x="34317" y="82494"/>
                </a:cubicBezTo>
                <a:cubicBezTo>
                  <a:pt x="33006" y="85102"/>
                  <a:pt x="34317" y="86406"/>
                  <a:pt x="35629" y="87710"/>
                </a:cubicBezTo>
                <a:cubicBezTo>
                  <a:pt x="43497" y="92926"/>
                  <a:pt x="53988" y="96838"/>
                  <a:pt x="63168" y="96838"/>
                </a:cubicBezTo>
                <a:cubicBezTo>
                  <a:pt x="73660" y="96838"/>
                  <a:pt x="82839" y="92926"/>
                  <a:pt x="90708" y="87710"/>
                </a:cubicBezTo>
                <a:cubicBezTo>
                  <a:pt x="92019" y="86406"/>
                  <a:pt x="93331" y="85102"/>
                  <a:pt x="92019" y="82494"/>
                </a:cubicBezTo>
                <a:cubicBezTo>
                  <a:pt x="92019" y="82494"/>
                  <a:pt x="92019" y="82494"/>
                  <a:pt x="90708" y="78582"/>
                </a:cubicBezTo>
                <a:cubicBezTo>
                  <a:pt x="90708" y="78582"/>
                  <a:pt x="90708" y="78582"/>
                  <a:pt x="85462" y="65541"/>
                </a:cubicBezTo>
                <a:cubicBezTo>
                  <a:pt x="85462" y="62933"/>
                  <a:pt x="82839" y="60325"/>
                  <a:pt x="78905" y="60325"/>
                </a:cubicBezTo>
                <a:cubicBezTo>
                  <a:pt x="77594" y="64237"/>
                  <a:pt x="74971" y="69453"/>
                  <a:pt x="71037" y="70757"/>
                </a:cubicBezTo>
                <a:cubicBezTo>
                  <a:pt x="71037" y="72061"/>
                  <a:pt x="69725" y="72061"/>
                  <a:pt x="69725" y="72061"/>
                </a:cubicBezTo>
                <a:cubicBezTo>
                  <a:pt x="68414" y="73365"/>
                  <a:pt x="65791" y="73365"/>
                  <a:pt x="63168" y="73365"/>
                </a:cubicBezTo>
                <a:cubicBezTo>
                  <a:pt x="61857" y="73365"/>
                  <a:pt x="59234" y="73365"/>
                  <a:pt x="56611" y="72061"/>
                </a:cubicBezTo>
                <a:cubicBezTo>
                  <a:pt x="56611" y="72061"/>
                  <a:pt x="56611" y="72061"/>
                  <a:pt x="55300" y="70757"/>
                </a:cubicBezTo>
                <a:cubicBezTo>
                  <a:pt x="51366" y="69453"/>
                  <a:pt x="48743" y="64237"/>
                  <a:pt x="47431" y="60325"/>
                </a:cubicBezTo>
                <a:close/>
                <a:moveTo>
                  <a:pt x="267751" y="50800"/>
                </a:moveTo>
                <a:cubicBezTo>
                  <a:pt x="265089" y="50800"/>
                  <a:pt x="263757" y="53307"/>
                  <a:pt x="262426" y="54560"/>
                </a:cubicBezTo>
                <a:cubicBezTo>
                  <a:pt x="262426" y="54560"/>
                  <a:pt x="262426" y="54560"/>
                  <a:pt x="259763" y="63333"/>
                </a:cubicBezTo>
                <a:cubicBezTo>
                  <a:pt x="259763" y="63333"/>
                  <a:pt x="259763" y="63333"/>
                  <a:pt x="258431" y="65840"/>
                </a:cubicBezTo>
                <a:cubicBezTo>
                  <a:pt x="258431" y="67093"/>
                  <a:pt x="258431" y="68346"/>
                  <a:pt x="259763" y="69600"/>
                </a:cubicBezTo>
                <a:cubicBezTo>
                  <a:pt x="265089" y="72106"/>
                  <a:pt x="271746" y="74613"/>
                  <a:pt x="278403" y="74613"/>
                </a:cubicBezTo>
                <a:cubicBezTo>
                  <a:pt x="285060" y="74613"/>
                  <a:pt x="291718" y="72106"/>
                  <a:pt x="297043" y="69600"/>
                </a:cubicBezTo>
                <a:cubicBezTo>
                  <a:pt x="298375" y="68346"/>
                  <a:pt x="299706" y="67093"/>
                  <a:pt x="298375" y="65840"/>
                </a:cubicBezTo>
                <a:cubicBezTo>
                  <a:pt x="298375" y="65840"/>
                  <a:pt x="298375" y="65840"/>
                  <a:pt x="298375" y="63333"/>
                </a:cubicBezTo>
                <a:cubicBezTo>
                  <a:pt x="298375" y="63333"/>
                  <a:pt x="298375" y="63333"/>
                  <a:pt x="294380" y="54560"/>
                </a:cubicBezTo>
                <a:cubicBezTo>
                  <a:pt x="293049" y="53307"/>
                  <a:pt x="291718" y="50800"/>
                  <a:pt x="289055" y="50800"/>
                </a:cubicBezTo>
                <a:cubicBezTo>
                  <a:pt x="289055" y="54560"/>
                  <a:pt x="286392" y="57067"/>
                  <a:pt x="283729" y="58320"/>
                </a:cubicBezTo>
                <a:cubicBezTo>
                  <a:pt x="283729" y="58320"/>
                  <a:pt x="283729" y="58320"/>
                  <a:pt x="282397" y="58320"/>
                </a:cubicBezTo>
                <a:cubicBezTo>
                  <a:pt x="281066" y="59573"/>
                  <a:pt x="279734" y="59573"/>
                  <a:pt x="278403" y="59573"/>
                </a:cubicBezTo>
                <a:cubicBezTo>
                  <a:pt x="277072" y="59573"/>
                  <a:pt x="275740" y="59573"/>
                  <a:pt x="274409" y="58320"/>
                </a:cubicBezTo>
                <a:cubicBezTo>
                  <a:pt x="274409" y="58320"/>
                  <a:pt x="273077" y="58320"/>
                  <a:pt x="273077" y="58320"/>
                </a:cubicBezTo>
                <a:cubicBezTo>
                  <a:pt x="270414" y="57067"/>
                  <a:pt x="269083" y="54560"/>
                  <a:pt x="267751" y="50800"/>
                </a:cubicBezTo>
                <a:close/>
                <a:moveTo>
                  <a:pt x="278434" y="20638"/>
                </a:moveTo>
                <a:cubicBezTo>
                  <a:pt x="273354" y="20638"/>
                  <a:pt x="269544" y="25812"/>
                  <a:pt x="269544" y="33573"/>
                </a:cubicBezTo>
                <a:cubicBezTo>
                  <a:pt x="269544" y="37454"/>
                  <a:pt x="270814" y="42628"/>
                  <a:pt x="273354" y="43921"/>
                </a:cubicBezTo>
                <a:cubicBezTo>
                  <a:pt x="273354" y="43921"/>
                  <a:pt x="273354" y="43921"/>
                  <a:pt x="273354" y="50389"/>
                </a:cubicBezTo>
                <a:cubicBezTo>
                  <a:pt x="273354" y="50389"/>
                  <a:pt x="273354" y="50389"/>
                  <a:pt x="272084" y="50389"/>
                </a:cubicBezTo>
                <a:cubicBezTo>
                  <a:pt x="272084" y="51682"/>
                  <a:pt x="273354" y="52976"/>
                  <a:pt x="273354" y="52976"/>
                </a:cubicBezTo>
                <a:cubicBezTo>
                  <a:pt x="274624" y="55563"/>
                  <a:pt x="277164" y="55563"/>
                  <a:pt x="278434" y="55563"/>
                </a:cubicBezTo>
                <a:cubicBezTo>
                  <a:pt x="280974" y="55563"/>
                  <a:pt x="282244" y="55563"/>
                  <a:pt x="283514" y="52976"/>
                </a:cubicBezTo>
                <a:cubicBezTo>
                  <a:pt x="284784" y="52976"/>
                  <a:pt x="284784" y="51682"/>
                  <a:pt x="284784" y="50389"/>
                </a:cubicBezTo>
                <a:cubicBezTo>
                  <a:pt x="284784" y="50389"/>
                  <a:pt x="284784" y="50389"/>
                  <a:pt x="283514" y="50389"/>
                </a:cubicBezTo>
                <a:cubicBezTo>
                  <a:pt x="283514" y="50389"/>
                  <a:pt x="283514" y="50389"/>
                  <a:pt x="283514" y="43921"/>
                </a:cubicBezTo>
                <a:cubicBezTo>
                  <a:pt x="286054" y="42628"/>
                  <a:pt x="288594" y="37454"/>
                  <a:pt x="288594" y="33573"/>
                </a:cubicBezTo>
                <a:cubicBezTo>
                  <a:pt x="288594" y="25812"/>
                  <a:pt x="283514" y="20638"/>
                  <a:pt x="278434" y="20638"/>
                </a:cubicBezTo>
                <a:close/>
                <a:moveTo>
                  <a:pt x="63168" y="14288"/>
                </a:moveTo>
                <a:cubicBezTo>
                  <a:pt x="55375" y="14288"/>
                  <a:pt x="48881" y="23503"/>
                  <a:pt x="48881" y="34035"/>
                </a:cubicBezTo>
                <a:cubicBezTo>
                  <a:pt x="48881" y="41934"/>
                  <a:pt x="51478" y="47200"/>
                  <a:pt x="55375" y="51149"/>
                </a:cubicBezTo>
                <a:cubicBezTo>
                  <a:pt x="55375" y="51149"/>
                  <a:pt x="55375" y="51149"/>
                  <a:pt x="55375" y="60364"/>
                </a:cubicBezTo>
                <a:cubicBezTo>
                  <a:pt x="55375" y="60364"/>
                  <a:pt x="55375" y="60364"/>
                  <a:pt x="54076" y="60364"/>
                </a:cubicBezTo>
                <a:cubicBezTo>
                  <a:pt x="54076" y="61681"/>
                  <a:pt x="54076" y="62997"/>
                  <a:pt x="55375" y="64314"/>
                </a:cubicBezTo>
                <a:cubicBezTo>
                  <a:pt x="57973" y="66947"/>
                  <a:pt x="60571" y="68263"/>
                  <a:pt x="63168" y="68263"/>
                </a:cubicBezTo>
                <a:cubicBezTo>
                  <a:pt x="67065" y="68263"/>
                  <a:pt x="69663" y="66947"/>
                  <a:pt x="70961" y="64314"/>
                </a:cubicBezTo>
                <a:cubicBezTo>
                  <a:pt x="72260" y="62997"/>
                  <a:pt x="73559" y="61681"/>
                  <a:pt x="73559" y="60364"/>
                </a:cubicBezTo>
                <a:cubicBezTo>
                  <a:pt x="73559" y="60364"/>
                  <a:pt x="73559" y="60364"/>
                  <a:pt x="70961" y="60364"/>
                </a:cubicBezTo>
                <a:cubicBezTo>
                  <a:pt x="70961" y="60364"/>
                  <a:pt x="70961" y="60364"/>
                  <a:pt x="70961" y="51149"/>
                </a:cubicBezTo>
                <a:cubicBezTo>
                  <a:pt x="74858" y="47200"/>
                  <a:pt x="77456" y="41934"/>
                  <a:pt x="77456" y="34035"/>
                </a:cubicBezTo>
                <a:cubicBezTo>
                  <a:pt x="77456" y="23503"/>
                  <a:pt x="70961" y="14288"/>
                  <a:pt x="63168" y="14288"/>
                </a:cubicBezTo>
                <a:close/>
                <a:moveTo>
                  <a:pt x="35329" y="0"/>
                </a:moveTo>
                <a:cubicBezTo>
                  <a:pt x="35329" y="0"/>
                  <a:pt x="35329" y="0"/>
                  <a:pt x="90801" y="0"/>
                </a:cubicBezTo>
                <a:cubicBezTo>
                  <a:pt x="93442" y="0"/>
                  <a:pt x="96084" y="1315"/>
                  <a:pt x="97404" y="3944"/>
                </a:cubicBezTo>
                <a:cubicBezTo>
                  <a:pt x="97404" y="3944"/>
                  <a:pt x="97404" y="3944"/>
                  <a:pt x="125140" y="51271"/>
                </a:cubicBezTo>
                <a:cubicBezTo>
                  <a:pt x="126461" y="53901"/>
                  <a:pt x="126461" y="56530"/>
                  <a:pt x="125140" y="59159"/>
                </a:cubicBezTo>
                <a:cubicBezTo>
                  <a:pt x="125140" y="59159"/>
                  <a:pt x="125140" y="59159"/>
                  <a:pt x="114574" y="78879"/>
                </a:cubicBezTo>
                <a:cubicBezTo>
                  <a:pt x="114574" y="78879"/>
                  <a:pt x="114574" y="78879"/>
                  <a:pt x="135706" y="89396"/>
                </a:cubicBezTo>
                <a:cubicBezTo>
                  <a:pt x="135706" y="89396"/>
                  <a:pt x="135706" y="89396"/>
                  <a:pt x="142310" y="77564"/>
                </a:cubicBezTo>
                <a:cubicBezTo>
                  <a:pt x="143631" y="76250"/>
                  <a:pt x="144951" y="74935"/>
                  <a:pt x="146272" y="74935"/>
                </a:cubicBezTo>
                <a:cubicBezTo>
                  <a:pt x="146272" y="74935"/>
                  <a:pt x="146272" y="74935"/>
                  <a:pt x="184574" y="74935"/>
                </a:cubicBezTo>
                <a:cubicBezTo>
                  <a:pt x="185895" y="74935"/>
                  <a:pt x="188536" y="76250"/>
                  <a:pt x="188536" y="77564"/>
                </a:cubicBezTo>
                <a:cubicBezTo>
                  <a:pt x="188536" y="77564"/>
                  <a:pt x="188536" y="77564"/>
                  <a:pt x="196461" y="90711"/>
                </a:cubicBezTo>
                <a:cubicBezTo>
                  <a:pt x="196461" y="90711"/>
                  <a:pt x="196461" y="90711"/>
                  <a:pt x="242687" y="60474"/>
                </a:cubicBezTo>
                <a:cubicBezTo>
                  <a:pt x="242687" y="60474"/>
                  <a:pt x="242687" y="60474"/>
                  <a:pt x="236083" y="49957"/>
                </a:cubicBezTo>
                <a:cubicBezTo>
                  <a:pt x="236083" y="48642"/>
                  <a:pt x="236083" y="46013"/>
                  <a:pt x="236083" y="44698"/>
                </a:cubicBezTo>
                <a:cubicBezTo>
                  <a:pt x="236083" y="44698"/>
                  <a:pt x="236083" y="44698"/>
                  <a:pt x="254574" y="11832"/>
                </a:cubicBezTo>
                <a:cubicBezTo>
                  <a:pt x="255894" y="10517"/>
                  <a:pt x="258536" y="9203"/>
                  <a:pt x="259857" y="9203"/>
                </a:cubicBezTo>
                <a:cubicBezTo>
                  <a:pt x="259857" y="9203"/>
                  <a:pt x="259857" y="9203"/>
                  <a:pt x="296838" y="9203"/>
                </a:cubicBezTo>
                <a:cubicBezTo>
                  <a:pt x="299479" y="9203"/>
                  <a:pt x="300800" y="10517"/>
                  <a:pt x="302121" y="11832"/>
                </a:cubicBezTo>
                <a:cubicBezTo>
                  <a:pt x="302121" y="11832"/>
                  <a:pt x="302121" y="11832"/>
                  <a:pt x="320611" y="44698"/>
                </a:cubicBezTo>
                <a:cubicBezTo>
                  <a:pt x="321932" y="46013"/>
                  <a:pt x="321932" y="48642"/>
                  <a:pt x="320611" y="49957"/>
                </a:cubicBezTo>
                <a:cubicBezTo>
                  <a:pt x="320611" y="49957"/>
                  <a:pt x="320611" y="49957"/>
                  <a:pt x="302121" y="81508"/>
                </a:cubicBezTo>
                <a:cubicBezTo>
                  <a:pt x="300800" y="84138"/>
                  <a:pt x="299479" y="84138"/>
                  <a:pt x="296838" y="84138"/>
                </a:cubicBezTo>
                <a:cubicBezTo>
                  <a:pt x="296838" y="84138"/>
                  <a:pt x="296838" y="84138"/>
                  <a:pt x="259857" y="84138"/>
                </a:cubicBezTo>
                <a:cubicBezTo>
                  <a:pt x="258536" y="84138"/>
                  <a:pt x="255894" y="84138"/>
                  <a:pt x="254574" y="81508"/>
                </a:cubicBezTo>
                <a:cubicBezTo>
                  <a:pt x="254574" y="81508"/>
                  <a:pt x="254574" y="81508"/>
                  <a:pt x="249291" y="70991"/>
                </a:cubicBezTo>
                <a:cubicBezTo>
                  <a:pt x="249291" y="70991"/>
                  <a:pt x="249291" y="70991"/>
                  <a:pt x="201744" y="99913"/>
                </a:cubicBezTo>
                <a:cubicBezTo>
                  <a:pt x="201744" y="99913"/>
                  <a:pt x="201744" y="99913"/>
                  <a:pt x="207027" y="110430"/>
                </a:cubicBezTo>
                <a:cubicBezTo>
                  <a:pt x="208347" y="111745"/>
                  <a:pt x="208347" y="114374"/>
                  <a:pt x="207027" y="115689"/>
                </a:cubicBezTo>
                <a:cubicBezTo>
                  <a:pt x="207027" y="115689"/>
                  <a:pt x="207027" y="115689"/>
                  <a:pt x="200423" y="127521"/>
                </a:cubicBezTo>
                <a:cubicBezTo>
                  <a:pt x="200423" y="127521"/>
                  <a:pt x="200423" y="127521"/>
                  <a:pt x="249291" y="155129"/>
                </a:cubicBezTo>
                <a:cubicBezTo>
                  <a:pt x="249291" y="155129"/>
                  <a:pt x="249291" y="155129"/>
                  <a:pt x="254574" y="144611"/>
                </a:cubicBezTo>
                <a:cubicBezTo>
                  <a:pt x="255894" y="141982"/>
                  <a:pt x="258536" y="141982"/>
                  <a:pt x="259857" y="141982"/>
                </a:cubicBezTo>
                <a:cubicBezTo>
                  <a:pt x="259857" y="141982"/>
                  <a:pt x="259857" y="141982"/>
                  <a:pt x="296838" y="141982"/>
                </a:cubicBezTo>
                <a:cubicBezTo>
                  <a:pt x="299479" y="141982"/>
                  <a:pt x="300800" y="141982"/>
                  <a:pt x="302121" y="144611"/>
                </a:cubicBezTo>
                <a:lnTo>
                  <a:pt x="320611" y="176163"/>
                </a:lnTo>
                <a:cubicBezTo>
                  <a:pt x="321932" y="177478"/>
                  <a:pt x="321932" y="180107"/>
                  <a:pt x="320611" y="181421"/>
                </a:cubicBezTo>
                <a:cubicBezTo>
                  <a:pt x="320611" y="181421"/>
                  <a:pt x="320611" y="181421"/>
                  <a:pt x="302121" y="214288"/>
                </a:cubicBezTo>
                <a:cubicBezTo>
                  <a:pt x="300800" y="215602"/>
                  <a:pt x="299479" y="216917"/>
                  <a:pt x="296838" y="216917"/>
                </a:cubicBezTo>
                <a:cubicBezTo>
                  <a:pt x="296838" y="216917"/>
                  <a:pt x="296838" y="216917"/>
                  <a:pt x="259857" y="216917"/>
                </a:cubicBezTo>
                <a:cubicBezTo>
                  <a:pt x="258536" y="216917"/>
                  <a:pt x="255894" y="215602"/>
                  <a:pt x="254574" y="214288"/>
                </a:cubicBezTo>
                <a:cubicBezTo>
                  <a:pt x="254574" y="214288"/>
                  <a:pt x="254574" y="214288"/>
                  <a:pt x="236083" y="181421"/>
                </a:cubicBezTo>
                <a:cubicBezTo>
                  <a:pt x="236083" y="180107"/>
                  <a:pt x="236083" y="177478"/>
                  <a:pt x="236083" y="176163"/>
                </a:cubicBezTo>
                <a:cubicBezTo>
                  <a:pt x="236083" y="176163"/>
                  <a:pt x="236083" y="176163"/>
                  <a:pt x="244008" y="164331"/>
                </a:cubicBezTo>
                <a:cubicBezTo>
                  <a:pt x="244008" y="164331"/>
                  <a:pt x="244008" y="164331"/>
                  <a:pt x="195140" y="136723"/>
                </a:cubicBezTo>
                <a:cubicBezTo>
                  <a:pt x="195140" y="136723"/>
                  <a:pt x="195140" y="136723"/>
                  <a:pt x="188536" y="148555"/>
                </a:cubicBezTo>
                <a:cubicBezTo>
                  <a:pt x="188536" y="149870"/>
                  <a:pt x="185895" y="151185"/>
                  <a:pt x="184574" y="151185"/>
                </a:cubicBezTo>
                <a:cubicBezTo>
                  <a:pt x="184574" y="151185"/>
                  <a:pt x="184574" y="151185"/>
                  <a:pt x="146272" y="151185"/>
                </a:cubicBezTo>
                <a:cubicBezTo>
                  <a:pt x="144951" y="151185"/>
                  <a:pt x="143631" y="149870"/>
                  <a:pt x="142310" y="148555"/>
                </a:cubicBezTo>
                <a:cubicBezTo>
                  <a:pt x="142310" y="148555"/>
                  <a:pt x="142310" y="148555"/>
                  <a:pt x="123819" y="115689"/>
                </a:cubicBezTo>
                <a:cubicBezTo>
                  <a:pt x="122499" y="114374"/>
                  <a:pt x="122499" y="111745"/>
                  <a:pt x="123819" y="110430"/>
                </a:cubicBezTo>
                <a:cubicBezTo>
                  <a:pt x="123819" y="110430"/>
                  <a:pt x="123819" y="110430"/>
                  <a:pt x="129102" y="99913"/>
                </a:cubicBezTo>
                <a:cubicBezTo>
                  <a:pt x="129102" y="99913"/>
                  <a:pt x="129102" y="99913"/>
                  <a:pt x="109291" y="88081"/>
                </a:cubicBezTo>
                <a:cubicBezTo>
                  <a:pt x="109291" y="88081"/>
                  <a:pt x="109291" y="88081"/>
                  <a:pt x="97404" y="107801"/>
                </a:cubicBezTo>
                <a:cubicBezTo>
                  <a:pt x="96084" y="109116"/>
                  <a:pt x="93442" y="111745"/>
                  <a:pt x="90801" y="111745"/>
                </a:cubicBezTo>
                <a:cubicBezTo>
                  <a:pt x="90801" y="111745"/>
                  <a:pt x="90801" y="111745"/>
                  <a:pt x="70989" y="111745"/>
                </a:cubicBezTo>
                <a:cubicBezTo>
                  <a:pt x="70989" y="111745"/>
                  <a:pt x="70989" y="111745"/>
                  <a:pt x="70989" y="224805"/>
                </a:cubicBezTo>
                <a:cubicBezTo>
                  <a:pt x="70989" y="224805"/>
                  <a:pt x="70989" y="224805"/>
                  <a:pt x="90801" y="224805"/>
                </a:cubicBezTo>
                <a:cubicBezTo>
                  <a:pt x="93442" y="224805"/>
                  <a:pt x="96084" y="227434"/>
                  <a:pt x="97404" y="228749"/>
                </a:cubicBezTo>
                <a:cubicBezTo>
                  <a:pt x="97404" y="228749"/>
                  <a:pt x="97404" y="228749"/>
                  <a:pt x="123819" y="274762"/>
                </a:cubicBezTo>
                <a:cubicBezTo>
                  <a:pt x="123819" y="274762"/>
                  <a:pt x="123819" y="274762"/>
                  <a:pt x="176649" y="274762"/>
                </a:cubicBezTo>
                <a:cubicBezTo>
                  <a:pt x="176649" y="274762"/>
                  <a:pt x="176649" y="274762"/>
                  <a:pt x="192498" y="245839"/>
                </a:cubicBezTo>
                <a:cubicBezTo>
                  <a:pt x="193819" y="244525"/>
                  <a:pt x="195140" y="243210"/>
                  <a:pt x="197781" y="243210"/>
                </a:cubicBezTo>
                <a:cubicBezTo>
                  <a:pt x="197781" y="243210"/>
                  <a:pt x="197781" y="243210"/>
                  <a:pt x="234762" y="243210"/>
                </a:cubicBezTo>
                <a:cubicBezTo>
                  <a:pt x="236083" y="243210"/>
                  <a:pt x="238725" y="244525"/>
                  <a:pt x="238725" y="245839"/>
                </a:cubicBezTo>
                <a:cubicBezTo>
                  <a:pt x="238725" y="245839"/>
                  <a:pt x="238725" y="245839"/>
                  <a:pt x="258536" y="278705"/>
                </a:cubicBezTo>
                <a:cubicBezTo>
                  <a:pt x="258536" y="280020"/>
                  <a:pt x="258536" y="282649"/>
                  <a:pt x="258536" y="283964"/>
                </a:cubicBezTo>
                <a:cubicBezTo>
                  <a:pt x="258536" y="283964"/>
                  <a:pt x="258536" y="283964"/>
                  <a:pt x="238725" y="316830"/>
                </a:cubicBezTo>
                <a:cubicBezTo>
                  <a:pt x="238725" y="318145"/>
                  <a:pt x="236083" y="319460"/>
                  <a:pt x="234762" y="319460"/>
                </a:cubicBezTo>
                <a:cubicBezTo>
                  <a:pt x="234762" y="319460"/>
                  <a:pt x="234762" y="319460"/>
                  <a:pt x="197781" y="319460"/>
                </a:cubicBezTo>
                <a:cubicBezTo>
                  <a:pt x="195140" y="319460"/>
                  <a:pt x="193819" y="318145"/>
                  <a:pt x="192498" y="316830"/>
                </a:cubicBezTo>
                <a:cubicBezTo>
                  <a:pt x="192498" y="316830"/>
                  <a:pt x="192498" y="316830"/>
                  <a:pt x="175329" y="285279"/>
                </a:cubicBezTo>
                <a:cubicBezTo>
                  <a:pt x="175329" y="285279"/>
                  <a:pt x="175329" y="285279"/>
                  <a:pt x="125140" y="285279"/>
                </a:cubicBezTo>
                <a:cubicBezTo>
                  <a:pt x="125140" y="285279"/>
                  <a:pt x="125140" y="285279"/>
                  <a:pt x="97404" y="332606"/>
                </a:cubicBezTo>
                <a:cubicBezTo>
                  <a:pt x="96084" y="335235"/>
                  <a:pt x="93442" y="336550"/>
                  <a:pt x="90801" y="336550"/>
                </a:cubicBezTo>
                <a:cubicBezTo>
                  <a:pt x="90801" y="336550"/>
                  <a:pt x="90801" y="336550"/>
                  <a:pt x="35329" y="336550"/>
                </a:cubicBezTo>
                <a:cubicBezTo>
                  <a:pt x="32688" y="336550"/>
                  <a:pt x="30046" y="335235"/>
                  <a:pt x="28725" y="332606"/>
                </a:cubicBezTo>
                <a:cubicBezTo>
                  <a:pt x="28725" y="332606"/>
                  <a:pt x="28725" y="332606"/>
                  <a:pt x="990" y="285279"/>
                </a:cubicBezTo>
                <a:cubicBezTo>
                  <a:pt x="-331" y="282649"/>
                  <a:pt x="-331" y="280020"/>
                  <a:pt x="990" y="277391"/>
                </a:cubicBezTo>
                <a:cubicBezTo>
                  <a:pt x="990" y="277391"/>
                  <a:pt x="990" y="277391"/>
                  <a:pt x="28725" y="228749"/>
                </a:cubicBezTo>
                <a:cubicBezTo>
                  <a:pt x="30046" y="227434"/>
                  <a:pt x="32688" y="224805"/>
                  <a:pt x="35329" y="224805"/>
                </a:cubicBezTo>
                <a:cubicBezTo>
                  <a:pt x="35329" y="224805"/>
                  <a:pt x="35329" y="224805"/>
                  <a:pt x="60423" y="224805"/>
                </a:cubicBezTo>
                <a:cubicBezTo>
                  <a:pt x="60423" y="224805"/>
                  <a:pt x="60423" y="224805"/>
                  <a:pt x="60423" y="111745"/>
                </a:cubicBezTo>
                <a:cubicBezTo>
                  <a:pt x="60423" y="111745"/>
                  <a:pt x="60423" y="111745"/>
                  <a:pt x="35329" y="111745"/>
                </a:cubicBezTo>
                <a:cubicBezTo>
                  <a:pt x="32688" y="111745"/>
                  <a:pt x="30046" y="109116"/>
                  <a:pt x="28725" y="107801"/>
                </a:cubicBezTo>
                <a:cubicBezTo>
                  <a:pt x="28725" y="107801"/>
                  <a:pt x="28725" y="107801"/>
                  <a:pt x="990" y="59159"/>
                </a:cubicBezTo>
                <a:cubicBezTo>
                  <a:pt x="-331" y="56530"/>
                  <a:pt x="-331" y="53901"/>
                  <a:pt x="990" y="51271"/>
                </a:cubicBezTo>
                <a:cubicBezTo>
                  <a:pt x="990" y="51271"/>
                  <a:pt x="990" y="51271"/>
                  <a:pt x="28725" y="3944"/>
                </a:cubicBezTo>
                <a:cubicBezTo>
                  <a:pt x="30046" y="1315"/>
                  <a:pt x="32688" y="0"/>
                  <a:pt x="3532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10" name="矩形 9">
            <a:extLst>
              <a:ext uri="{FF2B5EF4-FFF2-40B4-BE49-F238E27FC236}">
                <a16:creationId xmlns:a16="http://schemas.microsoft.com/office/drawing/2014/main" id="{F9401C90-B01C-4538-B1EE-B561E00402CE}"/>
              </a:ext>
            </a:extLst>
          </p:cNvPr>
          <p:cNvSpPr/>
          <p:nvPr/>
        </p:nvSpPr>
        <p:spPr>
          <a:xfrm>
            <a:off x="2939120" y="5577201"/>
            <a:ext cx="646331" cy="369332"/>
          </a:xfrm>
          <a:prstGeom prst="rect">
            <a:avLst/>
          </a:prstGeom>
        </p:spPr>
        <p:txBody>
          <a:bodyPr wrap="none">
            <a:spAutoFit/>
          </a:bodyPr>
          <a:lstStyle/>
          <a:p>
            <a:pPr algn="ctr"/>
            <a:r>
              <a:rPr lang="zh-CN" altLang="en-US" b="1" dirty="0">
                <a:solidFill>
                  <a:schemeClr val="bg1"/>
                </a:solidFill>
                <a:latin typeface="方正黑体简体" panose="02010601030101010101" pitchFamily="2" charset="-122"/>
                <a:ea typeface="方正黑体简体" panose="02010601030101010101" pitchFamily="2" charset="-122"/>
              </a:rPr>
              <a:t>海量</a:t>
            </a:r>
          </a:p>
        </p:txBody>
      </p:sp>
      <p:sp>
        <p:nvSpPr>
          <p:cNvPr id="11" name="矩形 10">
            <a:extLst>
              <a:ext uri="{FF2B5EF4-FFF2-40B4-BE49-F238E27FC236}">
                <a16:creationId xmlns:a16="http://schemas.microsoft.com/office/drawing/2014/main" id="{9BA72E80-6C6A-4649-96B0-C7AFA50B0AEE}"/>
              </a:ext>
            </a:extLst>
          </p:cNvPr>
          <p:cNvSpPr/>
          <p:nvPr/>
        </p:nvSpPr>
        <p:spPr>
          <a:xfrm>
            <a:off x="5548351" y="5577201"/>
            <a:ext cx="1107996" cy="369332"/>
          </a:xfrm>
          <a:prstGeom prst="rect">
            <a:avLst/>
          </a:prstGeom>
        </p:spPr>
        <p:txBody>
          <a:bodyPr wrap="none">
            <a:spAutoFit/>
          </a:bodyPr>
          <a:lstStyle/>
          <a:p>
            <a:pPr algn="ctr"/>
            <a:r>
              <a:rPr lang="zh-CN" altLang="en-US" b="1" dirty="0">
                <a:solidFill>
                  <a:schemeClr val="bg1"/>
                </a:solidFill>
                <a:latin typeface="方正黑体简体" panose="02010601030101010101" pitchFamily="2" charset="-122"/>
                <a:ea typeface="方正黑体简体" panose="02010601030101010101" pitchFamily="2" charset="-122"/>
              </a:rPr>
              <a:t>高增长率</a:t>
            </a:r>
          </a:p>
        </p:txBody>
      </p:sp>
      <p:sp>
        <p:nvSpPr>
          <p:cNvPr id="12" name="矩形 11">
            <a:extLst>
              <a:ext uri="{FF2B5EF4-FFF2-40B4-BE49-F238E27FC236}">
                <a16:creationId xmlns:a16="http://schemas.microsoft.com/office/drawing/2014/main" id="{FF6953DA-EE58-4B47-9DBC-348E8ECCC073}"/>
              </a:ext>
            </a:extLst>
          </p:cNvPr>
          <p:cNvSpPr/>
          <p:nvPr/>
        </p:nvSpPr>
        <p:spPr>
          <a:xfrm>
            <a:off x="8491132" y="5577201"/>
            <a:ext cx="877163" cy="369332"/>
          </a:xfrm>
          <a:prstGeom prst="rect">
            <a:avLst/>
          </a:prstGeom>
        </p:spPr>
        <p:txBody>
          <a:bodyPr wrap="none">
            <a:spAutoFit/>
          </a:bodyPr>
          <a:lstStyle/>
          <a:p>
            <a:pPr algn="ctr"/>
            <a:r>
              <a:rPr lang="zh-CN" altLang="en-US" b="1" dirty="0">
                <a:solidFill>
                  <a:schemeClr val="bg1"/>
                </a:solidFill>
                <a:latin typeface="方正黑体简体" panose="02010601030101010101" pitchFamily="2" charset="-122"/>
                <a:ea typeface="方正黑体简体" panose="02010601030101010101" pitchFamily="2" charset="-122"/>
              </a:rPr>
              <a:t>多样化</a:t>
            </a:r>
          </a:p>
        </p:txBody>
      </p:sp>
      <p:sp>
        <p:nvSpPr>
          <p:cNvPr id="13" name="箭头: 左右 12">
            <a:extLst>
              <a:ext uri="{FF2B5EF4-FFF2-40B4-BE49-F238E27FC236}">
                <a16:creationId xmlns:a16="http://schemas.microsoft.com/office/drawing/2014/main" id="{E19ACED4-DA6B-4CA5-874C-23A2D4CEBFF8}"/>
              </a:ext>
            </a:extLst>
          </p:cNvPr>
          <p:cNvSpPr/>
          <p:nvPr/>
        </p:nvSpPr>
        <p:spPr>
          <a:xfrm>
            <a:off x="4424335" y="4297353"/>
            <a:ext cx="514350" cy="25709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14" name="箭头: 左右 13">
            <a:extLst>
              <a:ext uri="{FF2B5EF4-FFF2-40B4-BE49-F238E27FC236}">
                <a16:creationId xmlns:a16="http://schemas.microsoft.com/office/drawing/2014/main" id="{C656A36A-E158-4ECE-9BED-ABE1BA4FB8D2}"/>
              </a:ext>
            </a:extLst>
          </p:cNvPr>
          <p:cNvSpPr/>
          <p:nvPr/>
        </p:nvSpPr>
        <p:spPr>
          <a:xfrm>
            <a:off x="7251700" y="4297353"/>
            <a:ext cx="514350" cy="257093"/>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15" name="矩形 14">
            <a:extLst>
              <a:ext uri="{FF2B5EF4-FFF2-40B4-BE49-F238E27FC236}">
                <a16:creationId xmlns:a16="http://schemas.microsoft.com/office/drawing/2014/main" id="{B339C3A7-F190-47B5-8F63-9A5CB4CCEE08}"/>
              </a:ext>
            </a:extLst>
          </p:cNvPr>
          <p:cNvSpPr/>
          <p:nvPr/>
        </p:nvSpPr>
        <p:spPr>
          <a:xfrm>
            <a:off x="610923" y="682863"/>
            <a:ext cx="54850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b="1" spc="600" dirty="0">
                <a:solidFill>
                  <a:schemeClr val="bg1"/>
                </a:solidFill>
                <a:latin typeface="站酷酷黑" panose="02010600030101010101" pitchFamily="2" charset="-122"/>
                <a:ea typeface="站酷酷黑" panose="02010600030101010101" pitchFamily="2" charset="-122"/>
              </a:rPr>
              <a:t>认识大数据时代</a:t>
            </a:r>
          </a:p>
        </p:txBody>
      </p:sp>
    </p:spTree>
    <p:extLst>
      <p:ext uri="{BB962C8B-B14F-4D97-AF65-F5344CB8AC3E}">
        <p14:creationId xmlns:p14="http://schemas.microsoft.com/office/powerpoint/2010/main" val="1204918384"/>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4*#ppt_w"/>
                                          </p:val>
                                        </p:tav>
                                        <p:tav tm="100000">
                                          <p:val>
                                            <p:strVal val="#ppt_w"/>
                                          </p:val>
                                        </p:tav>
                                      </p:tavLst>
                                    </p:anim>
                                    <p:anim calcmode="lin" valueType="num">
                                      <p:cBhvr>
                                        <p:cTn id="8" dur="500" fill="hold"/>
                                        <p:tgtEl>
                                          <p:spTgt spid="15"/>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par>
                          <p:cTn id="33" fill="hold">
                            <p:stCondLst>
                              <p:cond delay="3500"/>
                            </p:stCondLst>
                            <p:childTnLst>
                              <p:par>
                                <p:cTn id="34" presetID="2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childTnLst>
                          </p:cTn>
                        </p:par>
                        <p:par>
                          <p:cTn id="37" fill="hold">
                            <p:stCondLst>
                              <p:cond delay="4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10" grpId="0"/>
      <p:bldP spid="11"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cxnSpLocks/>
            <a:stCxn id="23" idx="6"/>
            <a:endCxn id="30" idx="2"/>
          </p:cNvCxnSpPr>
          <p:nvPr/>
        </p:nvCxnSpPr>
        <p:spPr>
          <a:xfrm>
            <a:off x="3850243" y="2601935"/>
            <a:ext cx="3705632" cy="50603"/>
          </a:xfrm>
          <a:prstGeom prst="line">
            <a:avLst/>
          </a:prstGeom>
          <a:ln w="381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2081178" y="1721388"/>
            <a:ext cx="1769065" cy="1761093"/>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23823" tIns="61911" rIns="123823" bIns="61911" rtlCol="0" anchor="ctr"/>
            <a:lstStyle/>
            <a:p>
              <a:pPr algn="ctr"/>
              <a:endParaRPr lang="zh-CN" altLang="en-US" sz="3251">
                <a:latin typeface="方正黑体简体" panose="02010601030101010101" pitchFamily="2" charset="-122"/>
                <a:ea typeface="方正黑体简体" panose="02010601030101010101" pitchFamily="2" charset="-122"/>
              </a:endParaRPr>
            </a:p>
          </p:txBody>
        </p:sp>
        <p:sp>
          <p:nvSpPr>
            <p:cNvPr id="24" name="椭圆 23"/>
            <p:cNvSpPr/>
            <p:nvPr/>
          </p:nvSpPr>
          <p:spPr>
            <a:xfrm>
              <a:off x="1086733" y="1605928"/>
              <a:ext cx="1250876" cy="12508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3823" tIns="61911" rIns="123823" bIns="61911" rtlCol="0" anchor="ctr"/>
            <a:lstStyle/>
            <a:p>
              <a:pPr algn="ctr"/>
              <a:endParaRPr lang="zh-CN" altLang="en-US" sz="3251" dirty="0">
                <a:latin typeface="方正黑体简体" panose="02010601030101010101" pitchFamily="2" charset="-122"/>
                <a:ea typeface="方正黑体简体" panose="02010601030101010101" pitchFamily="2" charset="-122"/>
              </a:endParaRPr>
            </a:p>
          </p:txBody>
        </p:sp>
        <p:sp>
          <p:nvSpPr>
            <p:cNvPr id="25" name="文本框 43"/>
            <p:cNvSpPr txBox="1"/>
            <p:nvPr/>
          </p:nvSpPr>
          <p:spPr>
            <a:xfrm>
              <a:off x="1177461" y="2228613"/>
              <a:ext cx="1107560" cy="326160"/>
            </a:xfrm>
            <a:prstGeom prst="rect">
              <a:avLst/>
            </a:prstGeom>
            <a:solidFill>
              <a:schemeClr val="accent5"/>
            </a:solidFill>
            <a:ln>
              <a:noFill/>
            </a:ln>
          </p:spPr>
          <p:txBody>
            <a:bodyPr wrap="none" lIns="123823" tIns="61911" rIns="123823" bIns="61911" rtlCol="0">
              <a:spAutoFit/>
            </a:bodyPr>
            <a:lstStyle/>
            <a:p>
              <a:pPr algn="ctr"/>
              <a:r>
                <a:rPr lang="en-US" altLang="zh-CN" sz="2000" dirty="0">
                  <a:solidFill>
                    <a:schemeClr val="bg1"/>
                  </a:solidFill>
                  <a:latin typeface="方正黑体简体" panose="02010601030101010101" pitchFamily="2" charset="-122"/>
                  <a:ea typeface="方正黑体简体" panose="02010601030101010101" pitchFamily="2" charset="-122"/>
                </a:rPr>
                <a:t>2012</a:t>
              </a:r>
              <a:r>
                <a:rPr lang="zh-CN" altLang="en-US" sz="2000" dirty="0">
                  <a:solidFill>
                    <a:schemeClr val="bg1"/>
                  </a:solidFill>
                  <a:latin typeface="方正黑体简体" panose="02010601030101010101" pitchFamily="2" charset="-122"/>
                  <a:ea typeface="方正黑体简体" panose="02010601030101010101" pitchFamily="2" charset="-122"/>
                </a:rPr>
                <a:t>年</a:t>
              </a:r>
              <a:r>
                <a:rPr lang="en-US" altLang="zh-CN" sz="2000" dirty="0">
                  <a:solidFill>
                    <a:schemeClr val="bg1"/>
                  </a:solidFill>
                  <a:latin typeface="方正黑体简体" panose="02010601030101010101" pitchFamily="2" charset="-122"/>
                  <a:ea typeface="方正黑体简体" panose="02010601030101010101" pitchFamily="2" charset="-122"/>
                </a:rPr>
                <a:t>3</a:t>
              </a:r>
              <a:r>
                <a:rPr lang="zh-CN" altLang="en-US" sz="2000" dirty="0">
                  <a:solidFill>
                    <a:schemeClr val="bg1"/>
                  </a:solidFill>
                  <a:latin typeface="方正黑体简体" panose="02010601030101010101" pitchFamily="2" charset="-122"/>
                  <a:ea typeface="方正黑体简体" panose="02010601030101010101" pitchFamily="2" charset="-122"/>
                </a:rPr>
                <a:t>月</a:t>
              </a:r>
            </a:p>
          </p:txBody>
        </p:sp>
      </p:grpSp>
      <p:grpSp>
        <p:nvGrpSpPr>
          <p:cNvPr id="26" name="Group 121"/>
          <p:cNvGrpSpPr/>
          <p:nvPr/>
        </p:nvGrpSpPr>
        <p:grpSpPr>
          <a:xfrm>
            <a:off x="7555875" y="1822595"/>
            <a:ext cx="1667400" cy="1659886"/>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123823" tIns="61911" rIns="123823" bIns="61911" rtlCol="0" anchor="ctr"/>
            <a:lstStyle/>
            <a:p>
              <a:pPr algn="ctr"/>
              <a:endParaRPr lang="zh-CN" altLang="en-US" sz="3251">
                <a:latin typeface="方正黑体简体" panose="02010601030101010101" pitchFamily="2" charset="-122"/>
                <a:ea typeface="方正黑体简体" panose="02010601030101010101" pitchFamily="2" charset="-122"/>
              </a:endParaRPr>
            </a:p>
          </p:txBody>
        </p:sp>
        <p:sp>
          <p:nvSpPr>
            <p:cNvPr id="28" name="文本框 39"/>
            <p:cNvSpPr txBox="1"/>
            <p:nvPr/>
          </p:nvSpPr>
          <p:spPr>
            <a:xfrm>
              <a:off x="3070140" y="2197415"/>
              <a:ext cx="1107560" cy="326160"/>
            </a:xfrm>
            <a:prstGeom prst="rect">
              <a:avLst/>
            </a:prstGeom>
            <a:noFill/>
          </p:spPr>
          <p:txBody>
            <a:bodyPr wrap="none" lIns="123823" tIns="61911" rIns="123823" bIns="61911" rtlCol="0">
              <a:spAutoFit/>
            </a:bodyPr>
            <a:lstStyle/>
            <a:p>
              <a:pPr algn="ctr"/>
              <a:r>
                <a:rPr lang="en-US" altLang="zh-CN" sz="2000" dirty="0">
                  <a:solidFill>
                    <a:schemeClr val="bg1"/>
                  </a:solidFill>
                  <a:latin typeface="方正黑体简体" panose="02010601030101010101" pitchFamily="2" charset="-122"/>
                  <a:ea typeface="方正黑体简体" panose="02010601030101010101" pitchFamily="2" charset="-122"/>
                </a:rPr>
                <a:t>2012</a:t>
              </a:r>
              <a:r>
                <a:rPr lang="zh-CN" altLang="en-US" sz="2000" dirty="0">
                  <a:solidFill>
                    <a:schemeClr val="bg1"/>
                  </a:solidFill>
                  <a:latin typeface="方正黑体简体" panose="02010601030101010101" pitchFamily="2" charset="-122"/>
                  <a:ea typeface="方正黑体简体" panose="02010601030101010101" pitchFamily="2" charset="-122"/>
                </a:rPr>
                <a:t>年</a:t>
              </a:r>
              <a:r>
                <a:rPr lang="en-US" altLang="zh-CN" sz="2000" dirty="0">
                  <a:solidFill>
                    <a:schemeClr val="bg1"/>
                  </a:solidFill>
                  <a:latin typeface="方正黑体简体" panose="02010601030101010101" pitchFamily="2" charset="-122"/>
                  <a:ea typeface="方正黑体简体" panose="02010601030101010101" pitchFamily="2" charset="-122"/>
                </a:rPr>
                <a:t>5</a:t>
              </a:r>
              <a:r>
                <a:rPr lang="zh-CN" altLang="en-US" sz="2000" dirty="0">
                  <a:solidFill>
                    <a:schemeClr val="bg1"/>
                  </a:solidFill>
                  <a:latin typeface="方正黑体简体" panose="02010601030101010101" pitchFamily="2" charset="-122"/>
                  <a:ea typeface="方正黑体简体" panose="02010601030101010101" pitchFamily="2" charset="-122"/>
                </a:rPr>
                <a:t>月</a:t>
              </a:r>
            </a:p>
          </p:txBody>
        </p:sp>
      </p:grpSp>
      <p:grpSp>
        <p:nvGrpSpPr>
          <p:cNvPr id="39" name="组合 41"/>
          <p:cNvGrpSpPr/>
          <p:nvPr/>
        </p:nvGrpSpPr>
        <p:grpSpPr>
          <a:xfrm>
            <a:off x="2728508" y="2138657"/>
            <a:ext cx="487983" cy="400418"/>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grpSp>
      <p:grpSp>
        <p:nvGrpSpPr>
          <p:cNvPr id="57" name="组合 60"/>
          <p:cNvGrpSpPr/>
          <p:nvPr/>
        </p:nvGrpSpPr>
        <p:grpSpPr>
          <a:xfrm>
            <a:off x="8186451" y="2080288"/>
            <a:ext cx="362343" cy="462532"/>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65097" tIns="82548" rIns="165097" bIns="82548" numCol="1" anchor="t" anchorCtr="0" compatLnSpc="1"/>
            <a:lstStyle/>
            <a:p>
              <a:endParaRPr lang="zh-CN" altLang="en-US" sz="3251">
                <a:latin typeface="方正黑体简体" panose="02010601030101010101" pitchFamily="2" charset="-122"/>
                <a:ea typeface="方正黑体简体" panose="02010601030101010101" pitchFamily="2" charset="-122"/>
              </a:endParaRPr>
            </a:p>
          </p:txBody>
        </p:sp>
      </p:grpSp>
      <p:grpSp>
        <p:nvGrpSpPr>
          <p:cNvPr id="76" name="Group 93"/>
          <p:cNvGrpSpPr/>
          <p:nvPr/>
        </p:nvGrpSpPr>
        <p:grpSpPr>
          <a:xfrm>
            <a:off x="2081178" y="3967521"/>
            <a:ext cx="4155686" cy="1543007"/>
            <a:chOff x="138498" y="3002145"/>
            <a:chExt cx="3117575" cy="1162796"/>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67" b="1" dirty="0">
                  <a:solidFill>
                    <a:schemeClr val="bg1"/>
                  </a:solidFill>
                  <a:latin typeface="方正黑体简体" panose="02010601030101010101" pitchFamily="2" charset="-122"/>
                  <a:ea typeface="方正黑体简体" panose="02010601030101010101" pitchFamily="2" charset="-122"/>
                </a:rPr>
                <a:t>1</a:t>
              </a:r>
              <a:endParaRPr lang="zh-CN" altLang="en-US" sz="2167" b="1" dirty="0">
                <a:solidFill>
                  <a:schemeClr val="bg1"/>
                </a:solidFill>
                <a:latin typeface="方正黑体简体" panose="02010601030101010101" pitchFamily="2" charset="-122"/>
                <a:ea typeface="方正黑体简体" panose="02010601030101010101" pitchFamily="2" charset="-122"/>
              </a:endParaRPr>
            </a:p>
          </p:txBody>
        </p:sp>
        <p:sp>
          <p:nvSpPr>
            <p:cNvPr id="78" name="文本框 11"/>
            <p:cNvSpPr txBox="1"/>
            <p:nvPr/>
          </p:nvSpPr>
          <p:spPr>
            <a:xfrm>
              <a:off x="536812" y="3002145"/>
              <a:ext cx="1701870" cy="329980"/>
            </a:xfrm>
            <a:prstGeom prst="rect">
              <a:avLst/>
            </a:prstGeom>
            <a:noFill/>
          </p:spPr>
          <p:txBody>
            <a:bodyPr wrap="none" rtlCol="0">
              <a:spAutoFit/>
            </a:bodyPr>
            <a:lstStyle/>
            <a:p>
              <a:pPr marL="285750" indent="-285750">
                <a:lnSpc>
                  <a:spcPct val="120000"/>
                </a:lnSpc>
                <a:buFont typeface="Wingdings" panose="05000000000000000000" pitchFamily="2" charset="2"/>
                <a:buChar char="u"/>
              </a:pPr>
              <a:r>
                <a:rPr lang="zh-CN" altLang="en-US" sz="2000" b="1" dirty="0">
                  <a:solidFill>
                    <a:schemeClr val="bg1"/>
                  </a:solidFill>
                  <a:latin typeface="方正黑体简体" panose="02010601030101010101" pitchFamily="2" charset="-122"/>
                  <a:ea typeface="方正黑体简体" panose="02010601030101010101" pitchFamily="2" charset="-122"/>
                </a:rPr>
                <a:t>大数据发展计划</a:t>
              </a:r>
              <a:endParaRPr lang="en-US" altLang="zh-CN" sz="2000" b="1" dirty="0">
                <a:solidFill>
                  <a:schemeClr val="bg1"/>
                </a:solidFill>
                <a:latin typeface="方正黑体简体" panose="02010601030101010101" pitchFamily="2" charset="-122"/>
                <a:ea typeface="方正黑体简体" panose="02010601030101010101" pitchFamily="2" charset="-122"/>
              </a:endParaRPr>
            </a:p>
          </p:txBody>
        </p:sp>
        <p:sp>
          <p:nvSpPr>
            <p:cNvPr id="79" name="矩形 9"/>
            <p:cNvSpPr/>
            <p:nvPr/>
          </p:nvSpPr>
          <p:spPr>
            <a:xfrm>
              <a:off x="484796" y="3271159"/>
              <a:ext cx="2771277" cy="893782"/>
            </a:xfrm>
            <a:prstGeom prst="rect">
              <a:avLst/>
            </a:prstGeom>
          </p:spPr>
          <p:txBody>
            <a:bodyPr wrap="square">
              <a:spAutoFit/>
            </a:bodyPr>
            <a:lstStyle/>
            <a:p>
              <a:pPr>
                <a:lnSpc>
                  <a:spcPct val="120000"/>
                </a:lnSpc>
              </a:pPr>
              <a:r>
                <a:rPr lang="en-US" altLang="zh-CN" sz="1200" dirty="0">
                  <a:solidFill>
                    <a:schemeClr val="bg1"/>
                  </a:solidFill>
                  <a:latin typeface="方正黑体简体" panose="02010601030101010101" pitchFamily="2" charset="-122"/>
                  <a:ea typeface="方正黑体简体" panose="02010601030101010101" pitchFamily="2" charset="-122"/>
                </a:rPr>
                <a:t>2012</a:t>
              </a:r>
              <a:r>
                <a:rPr lang="zh-CN" altLang="en-US" sz="1200" dirty="0">
                  <a:solidFill>
                    <a:schemeClr val="bg1"/>
                  </a:solidFill>
                  <a:latin typeface="方正黑体简体" panose="02010601030101010101" pitchFamily="2" charset="-122"/>
                  <a:ea typeface="方正黑体简体" panose="02010601030101010101" pitchFamily="2" charset="-122"/>
                </a:rPr>
                <a:t>年</a:t>
              </a:r>
              <a:r>
                <a:rPr lang="en-US" altLang="zh-CN" sz="1200" dirty="0">
                  <a:solidFill>
                    <a:schemeClr val="bg1"/>
                  </a:solidFill>
                  <a:latin typeface="方正黑体简体" panose="02010601030101010101" pitchFamily="2" charset="-122"/>
                  <a:ea typeface="方正黑体简体" panose="02010601030101010101" pitchFamily="2" charset="-122"/>
                </a:rPr>
                <a:t>3</a:t>
              </a:r>
              <a:r>
                <a:rPr lang="zh-CN" altLang="en-US" sz="1200" dirty="0">
                  <a:solidFill>
                    <a:schemeClr val="bg1"/>
                  </a:solidFill>
                  <a:latin typeface="方正黑体简体" panose="02010601030101010101" pitchFamily="2" charset="-122"/>
                  <a:ea typeface="方正黑体简体" panose="02010601030101010101" pitchFamily="2" charset="-122"/>
                </a:rPr>
                <a:t>月份美国奥巴马政府发布了“大数据研究和发展倡议”，投资</a:t>
              </a:r>
              <a:r>
                <a:rPr lang="en-US" altLang="zh-CN" sz="1200" dirty="0">
                  <a:solidFill>
                    <a:schemeClr val="bg1"/>
                  </a:solidFill>
                  <a:latin typeface="方正黑体简体" panose="02010601030101010101" pitchFamily="2" charset="-122"/>
                  <a:ea typeface="方正黑体简体" panose="02010601030101010101" pitchFamily="2" charset="-122"/>
                </a:rPr>
                <a:t>2</a:t>
              </a:r>
              <a:r>
                <a:rPr lang="zh-CN" altLang="en-US" sz="1200" dirty="0">
                  <a:solidFill>
                    <a:schemeClr val="bg1"/>
                  </a:solidFill>
                  <a:latin typeface="方正黑体简体" panose="02010601030101010101" pitchFamily="2" charset="-122"/>
                  <a:ea typeface="方正黑体简体" panose="02010601030101010101" pitchFamily="2" charset="-122"/>
                </a:rPr>
                <a:t>亿以上美元，正式启动“大数据发展计划”</a:t>
              </a:r>
              <a:endParaRPr lang="en-US" altLang="zh-CN" sz="1200"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sz="1200" dirty="0">
                  <a:solidFill>
                    <a:schemeClr val="bg1"/>
                  </a:solidFill>
                  <a:latin typeface="方正黑体简体" panose="02010601030101010101" pitchFamily="2" charset="-122"/>
                  <a:ea typeface="方正黑体简体" panose="02010601030101010101" pitchFamily="2" charset="-122"/>
                </a:rPr>
                <a:t>计划在科学研究、环境、生物医学等领域利用大数据技术进行突破</a:t>
              </a:r>
              <a:endParaRPr lang="en-US" altLang="zh-CN" sz="1200" dirty="0">
                <a:solidFill>
                  <a:schemeClr val="bg1"/>
                </a:solidFill>
                <a:latin typeface="方正黑体简体" panose="02010601030101010101" pitchFamily="2" charset="-122"/>
                <a:ea typeface="方正黑体简体" panose="02010601030101010101" pitchFamily="2" charset="-122"/>
              </a:endParaRPr>
            </a:p>
          </p:txBody>
        </p:sp>
      </p:grpSp>
      <p:grpSp>
        <p:nvGrpSpPr>
          <p:cNvPr id="80" name="Group 105"/>
          <p:cNvGrpSpPr/>
          <p:nvPr/>
        </p:nvGrpSpPr>
        <p:grpSpPr>
          <a:xfrm>
            <a:off x="7311307" y="3933040"/>
            <a:ext cx="4155685" cy="1539094"/>
            <a:chOff x="138498" y="3002145"/>
            <a:chExt cx="3117575" cy="1159847"/>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67" b="1" dirty="0">
                  <a:solidFill>
                    <a:schemeClr val="bg1"/>
                  </a:solidFill>
                  <a:latin typeface="方正黑体简体" panose="02010601030101010101" pitchFamily="2" charset="-122"/>
                  <a:ea typeface="方正黑体简体" panose="02010601030101010101" pitchFamily="2" charset="-122"/>
                </a:rPr>
                <a:t>2</a:t>
              </a:r>
              <a:endParaRPr lang="zh-CN" altLang="en-US" sz="2167" b="1" dirty="0">
                <a:solidFill>
                  <a:schemeClr val="bg1"/>
                </a:solidFill>
                <a:latin typeface="方正黑体简体" panose="02010601030101010101" pitchFamily="2" charset="-122"/>
                <a:ea typeface="方正黑体简体" panose="02010601030101010101" pitchFamily="2" charset="-122"/>
              </a:endParaRPr>
            </a:p>
          </p:txBody>
        </p:sp>
        <p:sp>
          <p:nvSpPr>
            <p:cNvPr id="82" name="文本框 11"/>
            <p:cNvSpPr txBox="1"/>
            <p:nvPr/>
          </p:nvSpPr>
          <p:spPr>
            <a:xfrm>
              <a:off x="536812" y="3002145"/>
              <a:ext cx="1317049" cy="329980"/>
            </a:xfrm>
            <a:prstGeom prst="rect">
              <a:avLst/>
            </a:prstGeom>
            <a:noFill/>
          </p:spPr>
          <p:txBody>
            <a:bodyPr wrap="none" rtlCol="0">
              <a:spAutoFit/>
            </a:bodyPr>
            <a:lstStyle/>
            <a:p>
              <a:pPr marL="285750" indent="-285750">
                <a:lnSpc>
                  <a:spcPct val="120000"/>
                </a:lnSpc>
                <a:buFont typeface="Wingdings" panose="05000000000000000000" pitchFamily="2" charset="2"/>
                <a:buChar char="u"/>
              </a:pPr>
              <a:r>
                <a:rPr lang="zh-CN" altLang="en-US" sz="2000" b="1" dirty="0">
                  <a:solidFill>
                    <a:schemeClr val="bg1"/>
                  </a:solidFill>
                  <a:latin typeface="方正黑体简体" panose="02010601030101010101" pitchFamily="2" charset="-122"/>
                  <a:ea typeface="方正黑体简体" panose="02010601030101010101" pitchFamily="2" charset="-122"/>
                </a:rPr>
                <a:t>政务白皮书</a:t>
              </a:r>
              <a:endParaRPr lang="en-US" altLang="zh-CN" sz="2000" b="1" dirty="0">
                <a:solidFill>
                  <a:schemeClr val="bg1"/>
                </a:solidFill>
                <a:latin typeface="方正黑体简体" panose="02010601030101010101" pitchFamily="2" charset="-122"/>
                <a:ea typeface="方正黑体简体" panose="02010601030101010101" pitchFamily="2" charset="-122"/>
              </a:endParaRPr>
            </a:p>
          </p:txBody>
        </p:sp>
        <p:sp>
          <p:nvSpPr>
            <p:cNvPr id="83" name="矩形 9"/>
            <p:cNvSpPr/>
            <p:nvPr/>
          </p:nvSpPr>
          <p:spPr>
            <a:xfrm>
              <a:off x="484796" y="3271159"/>
              <a:ext cx="2771277" cy="890833"/>
            </a:xfrm>
            <a:prstGeom prst="rect">
              <a:avLst/>
            </a:prstGeom>
          </p:spPr>
          <p:txBody>
            <a:bodyPr wrap="square">
              <a:spAutoFit/>
            </a:bodyPr>
            <a:lstStyle/>
            <a:p>
              <a:pPr>
                <a:lnSpc>
                  <a:spcPct val="120000"/>
                </a:lnSpc>
              </a:pPr>
              <a:r>
                <a:rPr lang="en-US" altLang="zh-CN" sz="1200" dirty="0">
                  <a:solidFill>
                    <a:schemeClr val="bg1"/>
                  </a:solidFill>
                  <a:latin typeface="方正黑体简体" panose="02010601030101010101" pitchFamily="2" charset="-122"/>
                  <a:ea typeface="方正黑体简体" panose="02010601030101010101" pitchFamily="2" charset="-122"/>
                </a:rPr>
                <a:t>2012</a:t>
              </a:r>
              <a:r>
                <a:rPr lang="zh-CN" altLang="en-US" sz="1200" dirty="0">
                  <a:solidFill>
                    <a:schemeClr val="bg1"/>
                  </a:solidFill>
                  <a:latin typeface="方正黑体简体" panose="02010601030101010101" pitchFamily="2" charset="-122"/>
                  <a:ea typeface="方正黑体简体" panose="02010601030101010101" pitchFamily="2" charset="-122"/>
                </a:rPr>
                <a:t>年</a:t>
              </a:r>
              <a:r>
                <a:rPr lang="en-US" altLang="zh-CN" sz="1200" dirty="0">
                  <a:solidFill>
                    <a:schemeClr val="bg1"/>
                  </a:solidFill>
                  <a:latin typeface="方正黑体简体" panose="02010601030101010101" pitchFamily="2" charset="-122"/>
                  <a:ea typeface="方正黑体简体" panose="02010601030101010101" pitchFamily="2" charset="-122"/>
                </a:rPr>
                <a:t>5</a:t>
              </a:r>
              <a:r>
                <a:rPr lang="zh-CN" altLang="en-US" sz="1200" dirty="0">
                  <a:solidFill>
                    <a:schemeClr val="bg1"/>
                  </a:solidFill>
                  <a:latin typeface="方正黑体简体" panose="02010601030101010101" pitchFamily="2" charset="-122"/>
                  <a:ea typeface="方正黑体简体" panose="02010601030101010101" pitchFamily="2" charset="-122"/>
                </a:rPr>
                <a:t>月，联合国发表名为</a:t>
              </a:r>
              <a:r>
                <a:rPr lang="en-US" altLang="zh-CN" sz="1200" dirty="0">
                  <a:solidFill>
                    <a:schemeClr val="bg1"/>
                  </a:solidFill>
                  <a:latin typeface="方正黑体简体" panose="02010601030101010101" pitchFamily="2" charset="-122"/>
                  <a:ea typeface="方正黑体简体" panose="02010601030101010101" pitchFamily="2" charset="-122"/>
                </a:rPr>
                <a:t>《</a:t>
              </a:r>
              <a:r>
                <a:rPr lang="zh-CN" altLang="en-US" sz="1200" dirty="0">
                  <a:solidFill>
                    <a:schemeClr val="bg1"/>
                  </a:solidFill>
                  <a:latin typeface="方正黑体简体" panose="02010601030101010101" pitchFamily="2" charset="-122"/>
                  <a:ea typeface="方正黑体简体" panose="02010601030101010101" pitchFamily="2" charset="-122"/>
                </a:rPr>
                <a:t>大数据促发展：挑战与机遇</a:t>
              </a:r>
              <a:r>
                <a:rPr lang="en-US" altLang="zh-CN" sz="1200" dirty="0">
                  <a:solidFill>
                    <a:schemeClr val="bg1"/>
                  </a:solidFill>
                  <a:latin typeface="方正黑体简体" panose="02010601030101010101" pitchFamily="2" charset="-122"/>
                  <a:ea typeface="方正黑体简体" panose="02010601030101010101" pitchFamily="2" charset="-122"/>
                </a:rPr>
                <a:t>》</a:t>
              </a:r>
              <a:r>
                <a:rPr lang="zh-CN" altLang="en-US" sz="1200" dirty="0">
                  <a:solidFill>
                    <a:schemeClr val="bg1"/>
                  </a:solidFill>
                  <a:latin typeface="方正黑体简体" panose="02010601030101010101" pitchFamily="2" charset="-122"/>
                  <a:ea typeface="方正黑体简体" panose="02010601030101010101" pitchFamily="2" charset="-122"/>
                </a:rPr>
                <a:t>的政务白皮书中</a:t>
              </a:r>
              <a:endParaRPr lang="en-US" altLang="zh-CN" sz="1200" dirty="0">
                <a:solidFill>
                  <a:schemeClr val="bg1"/>
                </a:solidFill>
                <a:latin typeface="方正黑体简体" panose="02010601030101010101" pitchFamily="2" charset="-122"/>
                <a:ea typeface="方正黑体简体" panose="02010601030101010101" pitchFamily="2" charset="-122"/>
              </a:endParaRPr>
            </a:p>
            <a:p>
              <a:pPr>
                <a:lnSpc>
                  <a:spcPct val="120000"/>
                </a:lnSpc>
              </a:pPr>
              <a:r>
                <a:rPr lang="zh-CN" altLang="en-US" sz="1200" dirty="0">
                  <a:solidFill>
                    <a:schemeClr val="bg1"/>
                  </a:solidFill>
                  <a:latin typeface="方正黑体简体" panose="02010601030101010101" pitchFamily="2" charset="-122"/>
                  <a:ea typeface="方正黑体简体" panose="02010601030101010101" pitchFamily="2" charset="-122"/>
                </a:rPr>
                <a:t>指出大数据对于联合国和各国政府来说是一个历史性的机遇，还探讨了如何利用包括社交网络在内大数据资源造福人类</a:t>
              </a:r>
            </a:p>
          </p:txBody>
        </p:sp>
      </p:grpSp>
      <p:sp>
        <p:nvSpPr>
          <p:cNvPr id="102" name="矩形 101">
            <a:extLst>
              <a:ext uri="{FF2B5EF4-FFF2-40B4-BE49-F238E27FC236}">
                <a16:creationId xmlns:a16="http://schemas.microsoft.com/office/drawing/2014/main" id="{76D5D1BE-D537-4E2A-B4D2-57836B1FB858}"/>
              </a:ext>
            </a:extLst>
          </p:cNvPr>
          <p:cNvSpPr/>
          <p:nvPr/>
        </p:nvSpPr>
        <p:spPr>
          <a:xfrm>
            <a:off x="610923" y="682863"/>
            <a:ext cx="54850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b="1" spc="600" dirty="0">
                <a:solidFill>
                  <a:schemeClr val="bg1"/>
                </a:solidFill>
                <a:latin typeface="站酷酷黑" panose="02010600030101010101" pitchFamily="2" charset="-122"/>
                <a:ea typeface="站酷酷黑" panose="02010600030101010101" pitchFamily="2" charset="-122"/>
              </a:rPr>
              <a:t>认识大数据时代</a:t>
            </a:r>
          </a:p>
        </p:txBody>
      </p:sp>
    </p:spTree>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ppt_x</p:attrName>
                                        </p:attrNameLst>
                                      </p:cBhvr>
                                      <p:tavLst>
                                        <p:tav tm="0">
                                          <p:val>
                                            <p:strVal val="#ppt_x-.2"/>
                                          </p:val>
                                        </p:tav>
                                        <p:tav tm="100000">
                                          <p:val>
                                            <p:strVal val="#ppt_x"/>
                                          </p:val>
                                        </p:tav>
                                      </p:tavLst>
                                    </p:anim>
                                    <p:anim calcmode="lin" valueType="num">
                                      <p:cBhvr>
                                        <p:cTn id="8"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2"/>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ppt_x</p:attrName>
                                        </p:attrNameLst>
                                      </p:cBhvr>
                                      <p:tavLst>
                                        <p:tav tm="0">
                                          <p:val>
                                            <p:strVal val="#ppt_x-.2"/>
                                          </p:val>
                                        </p:tav>
                                        <p:tav tm="100000">
                                          <p:val>
                                            <p:strVal val="#ppt_x"/>
                                          </p:val>
                                        </p:tav>
                                      </p:tavLst>
                                    </p:anim>
                                    <p:anim calcmode="lin" valueType="num">
                                      <p:cBhvr>
                                        <p:cTn id="14"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9"/>
                                        </p:tgtEl>
                                      </p:cBhvr>
                                    </p:animEffect>
                                  </p:childTnLst>
                                </p:cTn>
                              </p:par>
                            </p:childTnLst>
                          </p:cTn>
                        </p:par>
                        <p:par>
                          <p:cTn id="16" fill="hold">
                            <p:stCondLst>
                              <p:cond delay="2000"/>
                            </p:stCondLst>
                            <p:childTnLst>
                              <p:par>
                                <p:cTn id="17" presetID="29"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000" fill="hold"/>
                                        <p:tgtEl>
                                          <p:spTgt spid="26"/>
                                        </p:tgtEl>
                                        <p:attrNameLst>
                                          <p:attrName>ppt_x</p:attrName>
                                        </p:attrNameLst>
                                      </p:cBhvr>
                                      <p:tavLst>
                                        <p:tav tm="0">
                                          <p:val>
                                            <p:strVal val="#ppt_x-.2"/>
                                          </p:val>
                                        </p:tav>
                                        <p:tav tm="100000">
                                          <p:val>
                                            <p:strVal val="#ppt_x"/>
                                          </p:val>
                                        </p:tav>
                                      </p:tavLst>
                                    </p:anim>
                                    <p:anim calcmode="lin" valueType="num">
                                      <p:cBhvr>
                                        <p:cTn id="20"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6"/>
                                        </p:tgtEl>
                                      </p:cBhvr>
                                    </p:animEffect>
                                  </p:childTnLst>
                                </p:cTn>
                              </p:par>
                            </p:childTnLst>
                          </p:cTn>
                        </p:par>
                        <p:par>
                          <p:cTn id="22" fill="hold">
                            <p:stCondLst>
                              <p:cond delay="3000"/>
                            </p:stCondLst>
                            <p:childTnLst>
                              <p:par>
                                <p:cTn id="23" presetID="23" presetClass="entr" presetSubtype="16"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childTnLst>
                                </p:cTn>
                              </p:par>
                            </p:childTnLst>
                          </p:cTn>
                        </p:par>
                        <p:par>
                          <p:cTn id="27" fill="hold">
                            <p:stCondLst>
                              <p:cond delay="3500"/>
                            </p:stCondLst>
                            <p:childTnLst>
                              <p:par>
                                <p:cTn id="28" presetID="23" presetClass="entr" presetSubtype="16"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childTnLst>
                                </p:cTn>
                              </p:par>
                            </p:childTnLst>
                          </p:cTn>
                        </p:par>
                        <p:par>
                          <p:cTn id="32" fill="hold">
                            <p:stCondLst>
                              <p:cond delay="4000"/>
                            </p:stCondLst>
                            <p:childTnLst>
                              <p:par>
                                <p:cTn id="33" presetID="12" presetClass="entr" presetSubtype="1"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slide(fromTop)">
                                      <p:cBhvr>
                                        <p:cTn id="35" dur="500"/>
                                        <p:tgtEl>
                                          <p:spTgt spid="76"/>
                                        </p:tgtEl>
                                      </p:cBhvr>
                                    </p:animEffect>
                                  </p:childTnLst>
                                </p:cTn>
                              </p:par>
                            </p:childTnLst>
                          </p:cTn>
                        </p:par>
                        <p:par>
                          <p:cTn id="36" fill="hold">
                            <p:stCondLst>
                              <p:cond delay="4500"/>
                            </p:stCondLst>
                            <p:childTnLst>
                              <p:par>
                                <p:cTn id="37" presetID="12" presetClass="entr" presetSubtype="1"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slide(fromTop)">
                                      <p:cBhvr>
                                        <p:cTn id="39" dur="500"/>
                                        <p:tgtEl>
                                          <p:spTgt spid="80"/>
                                        </p:tgtEl>
                                      </p:cBhvr>
                                    </p:animEffect>
                                  </p:childTnLst>
                                </p:cTn>
                              </p:par>
                            </p:childTnLst>
                          </p:cTn>
                        </p:par>
                        <p:par>
                          <p:cTn id="40" fill="hold">
                            <p:stCondLst>
                              <p:cond delay="5000"/>
                            </p:stCondLst>
                            <p:childTnLst>
                              <p:par>
                                <p:cTn id="41" presetID="23" presetClass="entr" presetSubtype="32"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p:cTn id="43" dur="500" fill="hold"/>
                                        <p:tgtEl>
                                          <p:spTgt spid="102"/>
                                        </p:tgtEl>
                                        <p:attrNameLst>
                                          <p:attrName>ppt_w</p:attrName>
                                        </p:attrNameLst>
                                      </p:cBhvr>
                                      <p:tavLst>
                                        <p:tav tm="0">
                                          <p:val>
                                            <p:strVal val="4*#ppt_w"/>
                                          </p:val>
                                        </p:tav>
                                        <p:tav tm="100000">
                                          <p:val>
                                            <p:strVal val="#ppt_w"/>
                                          </p:val>
                                        </p:tav>
                                      </p:tavLst>
                                    </p:anim>
                                    <p:anim calcmode="lin" valueType="num">
                                      <p:cBhvr>
                                        <p:cTn id="44" dur="500" fill="hold"/>
                                        <p:tgtEl>
                                          <p:spTgt spid="10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extLst mod="1">
    <p:ext uri="{E180D4A7-C9FB-4DFB-919C-405C955672EB}">
      <p14:showEvtLst xmlns:p14="http://schemas.microsoft.com/office/powerpoint/2010/main">
        <p14:playEvt time="1315" objId="3"/>
        <p14:stopEvt time="2082"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B3F29F-C5A1-4358-8B0B-5B83C94DE4A4}"/>
              </a:ext>
            </a:extLst>
          </p:cNvPr>
          <p:cNvSpPr/>
          <p:nvPr/>
        </p:nvSpPr>
        <p:spPr>
          <a:xfrm>
            <a:off x="610923" y="682863"/>
            <a:ext cx="61708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b="1" spc="600" dirty="0">
                <a:solidFill>
                  <a:schemeClr val="bg1"/>
                </a:solidFill>
                <a:latin typeface="方正黑体简体" panose="02010601030101010101" pitchFamily="2" charset="-122"/>
                <a:ea typeface="方正黑体简体" panose="02010601030101010101" pitchFamily="2" charset="-122"/>
              </a:rPr>
              <a:t>认识大数据时代</a:t>
            </a:r>
          </a:p>
        </p:txBody>
      </p:sp>
      <p:pic>
        <p:nvPicPr>
          <p:cNvPr id="1026" name="Picture 2" descr="https://gss0.bdstatic.com/94o3dSag_xI4khGkpoWK1HF6hhy/baike/w%3D268%3Bg%3D0/sign=67c70049104c510faec4e51c58624210/7c1ed21b0ef41bd54ded36755bda81cb38db3df1.jpg">
            <a:extLst>
              <a:ext uri="{FF2B5EF4-FFF2-40B4-BE49-F238E27FC236}">
                <a16:creationId xmlns:a16="http://schemas.microsoft.com/office/drawing/2014/main" id="{0EF669C1-2063-4987-AB9C-6D4129831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2762345"/>
            <a:ext cx="3625850" cy="238115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C08C0391-4CEC-4A3D-B208-0AF3E894267D}"/>
              </a:ext>
            </a:extLst>
          </p:cNvPr>
          <p:cNvSpPr/>
          <p:nvPr/>
        </p:nvSpPr>
        <p:spPr>
          <a:xfrm>
            <a:off x="746125" y="1976704"/>
            <a:ext cx="10801350"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b="1" dirty="0">
                <a:solidFill>
                  <a:schemeClr val="bg1"/>
                </a:solidFill>
                <a:latin typeface="方正黑体简体" panose="02010601030101010101" pitchFamily="2" charset="-122"/>
                <a:ea typeface="方正黑体简体" panose="02010601030101010101" pitchFamily="2" charset="-122"/>
              </a:rPr>
              <a:t>最早提出“大数据”时代到来的是全球知名咨询公司麦肯锡</a:t>
            </a:r>
          </a:p>
        </p:txBody>
      </p:sp>
      <p:sp>
        <p:nvSpPr>
          <p:cNvPr id="6" name="矩形 5">
            <a:extLst>
              <a:ext uri="{FF2B5EF4-FFF2-40B4-BE49-F238E27FC236}">
                <a16:creationId xmlns:a16="http://schemas.microsoft.com/office/drawing/2014/main" id="{3BA5DE6D-C054-4C37-BD18-EB430565F591}"/>
              </a:ext>
            </a:extLst>
          </p:cNvPr>
          <p:cNvSpPr/>
          <p:nvPr/>
        </p:nvSpPr>
        <p:spPr>
          <a:xfrm>
            <a:off x="5435933" y="3214069"/>
            <a:ext cx="5008026" cy="437877"/>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2000" b="1" dirty="0">
                <a:solidFill>
                  <a:schemeClr val="bg1"/>
                </a:solidFill>
                <a:latin typeface="方正黑体简体" panose="02010601030101010101" pitchFamily="2" charset="-122"/>
                <a:ea typeface="方正黑体简体" panose="02010601030101010101" pitchFamily="2" charset="-122"/>
              </a:rPr>
              <a:t>麦肯锡称：</a:t>
            </a:r>
            <a:endParaRPr lang="en-US" altLang="zh-CN" sz="2000" b="1" dirty="0">
              <a:solidFill>
                <a:schemeClr val="bg1"/>
              </a:solidFill>
              <a:latin typeface="方正黑体简体" panose="02010601030101010101" pitchFamily="2" charset="-122"/>
              <a:ea typeface="方正黑体简体" panose="02010601030101010101" pitchFamily="2" charset="-122"/>
            </a:endParaRPr>
          </a:p>
        </p:txBody>
      </p:sp>
      <p:sp>
        <p:nvSpPr>
          <p:cNvPr id="7" name="矩形 6">
            <a:extLst>
              <a:ext uri="{FF2B5EF4-FFF2-40B4-BE49-F238E27FC236}">
                <a16:creationId xmlns:a16="http://schemas.microsoft.com/office/drawing/2014/main" id="{F1EEA392-8BC0-49BC-B79E-D597B7F916A9}"/>
              </a:ext>
            </a:extLst>
          </p:cNvPr>
          <p:cNvSpPr/>
          <p:nvPr/>
        </p:nvSpPr>
        <p:spPr>
          <a:xfrm>
            <a:off x="5435933" y="3783630"/>
            <a:ext cx="5465326" cy="978729"/>
          </a:xfrm>
          <a:prstGeom prst="rect">
            <a:avLst/>
          </a:prstGeom>
          <a:noFill/>
        </p:spPr>
        <p:txBody>
          <a:bodyPr wrap="square" rtlCol="0">
            <a:spAutoFit/>
            <a:scene3d>
              <a:camera prst="orthographicFront"/>
              <a:lightRig rig="threePt" dir="t">
                <a:rot lat="0" lon="0" rev="0"/>
              </a:lightRig>
            </a:scene3d>
            <a:sp3d contourW="12700"/>
          </a:bodyPr>
          <a:lstStyle/>
          <a:p>
            <a:pPr>
              <a:lnSpc>
                <a:spcPct val="120000"/>
              </a:lnSpc>
            </a:pPr>
            <a:r>
              <a:rPr lang="zh-CN" altLang="en-US" sz="1600" dirty="0">
                <a:solidFill>
                  <a:schemeClr val="bg1"/>
                </a:solidFill>
                <a:latin typeface="方正黑体简体" panose="02010601030101010101" pitchFamily="2" charset="-122"/>
                <a:ea typeface="方正黑体简体" panose="02010601030101010101" pitchFamily="2" charset="-122"/>
              </a:rPr>
              <a:t>数据，已经渗透到当今每一个行业和业务职能领域，成为重要的生产因素。人们对于海量数据的挖掘和运用，预示着新一波生产率增长和消费者盈余浪潮的到来。</a:t>
            </a:r>
          </a:p>
        </p:txBody>
      </p:sp>
    </p:spTree>
    <p:extLst>
      <p:ext uri="{BB962C8B-B14F-4D97-AF65-F5344CB8AC3E}">
        <p14:creationId xmlns:p14="http://schemas.microsoft.com/office/powerpoint/2010/main" val="1799474443"/>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down)">
                                      <p:cBhvr>
                                        <p:cTn id="16" dur="500"/>
                                        <p:tgtEl>
                                          <p:spTgt spid="1026"/>
                                        </p:tgtEl>
                                      </p:cBhvr>
                                    </p:animEffect>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C48847D4-D069-4774-8FA0-23FF9E6114D2}"/>
              </a:ext>
            </a:extLst>
          </p:cNvPr>
          <p:cNvSpPr/>
          <p:nvPr/>
        </p:nvSpPr>
        <p:spPr>
          <a:xfrm>
            <a:off x="610923" y="682863"/>
            <a:ext cx="61708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b="1" spc="600" dirty="0">
                <a:solidFill>
                  <a:schemeClr val="bg1"/>
                </a:solidFill>
                <a:latin typeface="方正黑体简体" panose="02010601030101010101" pitchFamily="2" charset="-122"/>
                <a:ea typeface="方正黑体简体" panose="02010601030101010101" pitchFamily="2" charset="-122"/>
              </a:rPr>
              <a:t>认识大数据时代</a:t>
            </a:r>
          </a:p>
        </p:txBody>
      </p:sp>
      <p:grpSp>
        <p:nvGrpSpPr>
          <p:cNvPr id="3" name="组合 2">
            <a:extLst>
              <a:ext uri="{FF2B5EF4-FFF2-40B4-BE49-F238E27FC236}">
                <a16:creationId xmlns:a16="http://schemas.microsoft.com/office/drawing/2014/main" id="{8ECD35A8-3B90-4509-A616-EB8B12644355}"/>
              </a:ext>
            </a:extLst>
          </p:cNvPr>
          <p:cNvGrpSpPr/>
          <p:nvPr/>
        </p:nvGrpSpPr>
        <p:grpSpPr>
          <a:xfrm>
            <a:off x="1866867" y="2735990"/>
            <a:ext cx="705710" cy="705710"/>
            <a:chOff x="1993867" y="2723290"/>
            <a:chExt cx="533433" cy="533433"/>
          </a:xfrm>
        </p:grpSpPr>
        <p:sp>
          <p:nvSpPr>
            <p:cNvPr id="56" name="椭圆 55">
              <a:extLst>
                <a:ext uri="{FF2B5EF4-FFF2-40B4-BE49-F238E27FC236}">
                  <a16:creationId xmlns:a16="http://schemas.microsoft.com/office/drawing/2014/main" id="{C59A0FA0-5A20-4C64-A732-D6B0F369F9FB}"/>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57" name="椭圆 56">
              <a:extLst>
                <a:ext uri="{FF2B5EF4-FFF2-40B4-BE49-F238E27FC236}">
                  <a16:creationId xmlns:a16="http://schemas.microsoft.com/office/drawing/2014/main" id="{E61963B0-FEBA-4DEB-BCD3-D4E7705436A3}"/>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58" name="矩形 57">
            <a:extLst>
              <a:ext uri="{FF2B5EF4-FFF2-40B4-BE49-F238E27FC236}">
                <a16:creationId xmlns:a16="http://schemas.microsoft.com/office/drawing/2014/main" id="{B30C1A6C-4584-475A-9847-3101E8E3F7E2}"/>
              </a:ext>
            </a:extLst>
          </p:cNvPr>
          <p:cNvSpPr/>
          <p:nvPr/>
        </p:nvSpPr>
        <p:spPr>
          <a:xfrm>
            <a:off x="2732012" y="2839289"/>
            <a:ext cx="2736023" cy="499111"/>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硬件成本的降低</a:t>
            </a:r>
          </a:p>
        </p:txBody>
      </p:sp>
      <p:grpSp>
        <p:nvGrpSpPr>
          <p:cNvPr id="59" name="组合 58">
            <a:extLst>
              <a:ext uri="{FF2B5EF4-FFF2-40B4-BE49-F238E27FC236}">
                <a16:creationId xmlns:a16="http://schemas.microsoft.com/office/drawing/2014/main" id="{FB0B683C-0CCA-4266-8151-991E584228A9}"/>
              </a:ext>
            </a:extLst>
          </p:cNvPr>
          <p:cNvGrpSpPr/>
          <p:nvPr/>
        </p:nvGrpSpPr>
        <p:grpSpPr>
          <a:xfrm>
            <a:off x="6096000" y="2735990"/>
            <a:ext cx="705710" cy="705710"/>
            <a:chOff x="1993867" y="2723290"/>
            <a:chExt cx="533433" cy="533433"/>
          </a:xfrm>
        </p:grpSpPr>
        <p:sp>
          <p:nvSpPr>
            <p:cNvPr id="60" name="椭圆 59">
              <a:extLst>
                <a:ext uri="{FF2B5EF4-FFF2-40B4-BE49-F238E27FC236}">
                  <a16:creationId xmlns:a16="http://schemas.microsoft.com/office/drawing/2014/main" id="{4638C38B-2914-4EDD-A467-825A5446B993}"/>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61" name="椭圆 60">
              <a:extLst>
                <a:ext uri="{FF2B5EF4-FFF2-40B4-BE49-F238E27FC236}">
                  <a16:creationId xmlns:a16="http://schemas.microsoft.com/office/drawing/2014/main" id="{A98EB727-28D5-4EB1-BDC7-3F3A4983FC49}"/>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62" name="矩形 61">
            <a:extLst>
              <a:ext uri="{FF2B5EF4-FFF2-40B4-BE49-F238E27FC236}">
                <a16:creationId xmlns:a16="http://schemas.microsoft.com/office/drawing/2014/main" id="{52F08B69-96AB-4741-869E-C0588D09E10A}"/>
              </a:ext>
            </a:extLst>
          </p:cNvPr>
          <p:cNvSpPr/>
          <p:nvPr/>
        </p:nvSpPr>
        <p:spPr>
          <a:xfrm>
            <a:off x="6961145" y="2839289"/>
            <a:ext cx="2736023"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网络带宽的提升</a:t>
            </a:r>
          </a:p>
        </p:txBody>
      </p:sp>
      <p:grpSp>
        <p:nvGrpSpPr>
          <p:cNvPr id="63" name="组合 62">
            <a:extLst>
              <a:ext uri="{FF2B5EF4-FFF2-40B4-BE49-F238E27FC236}">
                <a16:creationId xmlns:a16="http://schemas.microsoft.com/office/drawing/2014/main" id="{C53807F6-3E57-4E9A-9E3C-1CB6612A15A0}"/>
              </a:ext>
            </a:extLst>
          </p:cNvPr>
          <p:cNvGrpSpPr/>
          <p:nvPr/>
        </p:nvGrpSpPr>
        <p:grpSpPr>
          <a:xfrm>
            <a:off x="1866867" y="3836252"/>
            <a:ext cx="705710" cy="705710"/>
            <a:chOff x="1993867" y="2723290"/>
            <a:chExt cx="533433" cy="533433"/>
          </a:xfrm>
        </p:grpSpPr>
        <p:sp>
          <p:nvSpPr>
            <p:cNvPr id="64" name="椭圆 63">
              <a:extLst>
                <a:ext uri="{FF2B5EF4-FFF2-40B4-BE49-F238E27FC236}">
                  <a16:creationId xmlns:a16="http://schemas.microsoft.com/office/drawing/2014/main" id="{A2E8F2A1-FF80-46E3-9D02-216CDEE43EC3}"/>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87" name="椭圆 86">
              <a:extLst>
                <a:ext uri="{FF2B5EF4-FFF2-40B4-BE49-F238E27FC236}">
                  <a16:creationId xmlns:a16="http://schemas.microsoft.com/office/drawing/2014/main" id="{B4ED3671-3DEF-47FA-8964-8A80214E81F1}"/>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88" name="矩形 87">
            <a:extLst>
              <a:ext uri="{FF2B5EF4-FFF2-40B4-BE49-F238E27FC236}">
                <a16:creationId xmlns:a16="http://schemas.microsoft.com/office/drawing/2014/main" id="{544AAC48-3E0C-497C-A832-E0B9E07BB4E6}"/>
              </a:ext>
            </a:extLst>
          </p:cNvPr>
          <p:cNvSpPr/>
          <p:nvPr/>
        </p:nvSpPr>
        <p:spPr>
          <a:xfrm>
            <a:off x="2572577" y="3939551"/>
            <a:ext cx="2736023"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云计算的兴起</a:t>
            </a:r>
          </a:p>
        </p:txBody>
      </p:sp>
      <p:grpSp>
        <p:nvGrpSpPr>
          <p:cNvPr id="89" name="组合 88">
            <a:extLst>
              <a:ext uri="{FF2B5EF4-FFF2-40B4-BE49-F238E27FC236}">
                <a16:creationId xmlns:a16="http://schemas.microsoft.com/office/drawing/2014/main" id="{D808959D-D1FC-43A5-8CD1-8FE6DA736B22}"/>
              </a:ext>
            </a:extLst>
          </p:cNvPr>
          <p:cNvGrpSpPr/>
          <p:nvPr/>
        </p:nvGrpSpPr>
        <p:grpSpPr>
          <a:xfrm>
            <a:off x="6096000" y="3836252"/>
            <a:ext cx="705710" cy="705710"/>
            <a:chOff x="1993867" y="2723290"/>
            <a:chExt cx="533433" cy="533433"/>
          </a:xfrm>
        </p:grpSpPr>
        <p:sp>
          <p:nvSpPr>
            <p:cNvPr id="90" name="椭圆 89">
              <a:extLst>
                <a:ext uri="{FF2B5EF4-FFF2-40B4-BE49-F238E27FC236}">
                  <a16:creationId xmlns:a16="http://schemas.microsoft.com/office/drawing/2014/main" id="{B06497E1-7D33-4456-A0F8-38F179C374A1}"/>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91" name="椭圆 90">
              <a:extLst>
                <a:ext uri="{FF2B5EF4-FFF2-40B4-BE49-F238E27FC236}">
                  <a16:creationId xmlns:a16="http://schemas.microsoft.com/office/drawing/2014/main" id="{16C07FE3-1AE4-4040-8723-56855A086FDC}"/>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92" name="矩形 91">
            <a:extLst>
              <a:ext uri="{FF2B5EF4-FFF2-40B4-BE49-F238E27FC236}">
                <a16:creationId xmlns:a16="http://schemas.microsoft.com/office/drawing/2014/main" id="{30987944-9A3F-447A-A360-D037DA7D6877}"/>
              </a:ext>
            </a:extLst>
          </p:cNvPr>
          <p:cNvSpPr/>
          <p:nvPr/>
        </p:nvSpPr>
        <p:spPr>
          <a:xfrm>
            <a:off x="7088145" y="3939551"/>
            <a:ext cx="2736023"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电子信息全面应用</a:t>
            </a:r>
          </a:p>
        </p:txBody>
      </p:sp>
      <p:grpSp>
        <p:nvGrpSpPr>
          <p:cNvPr id="93" name="组合 92">
            <a:extLst>
              <a:ext uri="{FF2B5EF4-FFF2-40B4-BE49-F238E27FC236}">
                <a16:creationId xmlns:a16="http://schemas.microsoft.com/office/drawing/2014/main" id="{7F927F8D-2104-4B10-BCD5-3283D604F5C4}"/>
              </a:ext>
            </a:extLst>
          </p:cNvPr>
          <p:cNvGrpSpPr/>
          <p:nvPr/>
        </p:nvGrpSpPr>
        <p:grpSpPr>
          <a:xfrm>
            <a:off x="1866867" y="4936514"/>
            <a:ext cx="705710" cy="705710"/>
            <a:chOff x="1993867" y="2723290"/>
            <a:chExt cx="533433" cy="533433"/>
          </a:xfrm>
        </p:grpSpPr>
        <p:sp>
          <p:nvSpPr>
            <p:cNvPr id="94" name="椭圆 93">
              <a:extLst>
                <a:ext uri="{FF2B5EF4-FFF2-40B4-BE49-F238E27FC236}">
                  <a16:creationId xmlns:a16="http://schemas.microsoft.com/office/drawing/2014/main" id="{8338B294-3FD7-4E9B-9824-DA1172F2C186}"/>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95" name="椭圆 94">
              <a:extLst>
                <a:ext uri="{FF2B5EF4-FFF2-40B4-BE49-F238E27FC236}">
                  <a16:creationId xmlns:a16="http://schemas.microsoft.com/office/drawing/2014/main" id="{64965084-4384-4C2B-9680-43AEF1834D7C}"/>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96" name="矩形 95">
            <a:extLst>
              <a:ext uri="{FF2B5EF4-FFF2-40B4-BE49-F238E27FC236}">
                <a16:creationId xmlns:a16="http://schemas.microsoft.com/office/drawing/2014/main" id="{730C5946-F27C-43C1-A26F-AAAEC14EDD9D}"/>
              </a:ext>
            </a:extLst>
          </p:cNvPr>
          <p:cNvSpPr/>
          <p:nvPr/>
        </p:nvSpPr>
        <p:spPr>
          <a:xfrm>
            <a:off x="2732012" y="5039813"/>
            <a:ext cx="2736023"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智能终端的普及</a:t>
            </a:r>
          </a:p>
        </p:txBody>
      </p:sp>
      <p:grpSp>
        <p:nvGrpSpPr>
          <p:cNvPr id="97" name="组合 96">
            <a:extLst>
              <a:ext uri="{FF2B5EF4-FFF2-40B4-BE49-F238E27FC236}">
                <a16:creationId xmlns:a16="http://schemas.microsoft.com/office/drawing/2014/main" id="{4E267ACC-84C0-4881-8548-7BD8A264ADB9}"/>
              </a:ext>
            </a:extLst>
          </p:cNvPr>
          <p:cNvGrpSpPr/>
          <p:nvPr/>
        </p:nvGrpSpPr>
        <p:grpSpPr>
          <a:xfrm>
            <a:off x="6096000" y="4936514"/>
            <a:ext cx="705710" cy="705710"/>
            <a:chOff x="1993867" y="2723290"/>
            <a:chExt cx="533433" cy="533433"/>
          </a:xfrm>
        </p:grpSpPr>
        <p:sp>
          <p:nvSpPr>
            <p:cNvPr id="98" name="椭圆 97">
              <a:extLst>
                <a:ext uri="{FF2B5EF4-FFF2-40B4-BE49-F238E27FC236}">
                  <a16:creationId xmlns:a16="http://schemas.microsoft.com/office/drawing/2014/main" id="{CA06190E-A3F5-4FB0-9628-EDF339556A7F}"/>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99" name="椭圆 98">
              <a:extLst>
                <a:ext uri="{FF2B5EF4-FFF2-40B4-BE49-F238E27FC236}">
                  <a16:creationId xmlns:a16="http://schemas.microsoft.com/office/drawing/2014/main" id="{9ADAA617-3BEF-4394-9A9F-AD8B34678C14}"/>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100" name="矩形 99">
            <a:extLst>
              <a:ext uri="{FF2B5EF4-FFF2-40B4-BE49-F238E27FC236}">
                <a16:creationId xmlns:a16="http://schemas.microsoft.com/office/drawing/2014/main" id="{CBFD8F94-7825-4512-84BD-F77C8FDC1D04}"/>
              </a:ext>
            </a:extLst>
          </p:cNvPr>
          <p:cNvSpPr/>
          <p:nvPr/>
        </p:nvSpPr>
        <p:spPr>
          <a:xfrm>
            <a:off x="6425746" y="5039813"/>
            <a:ext cx="2736023" cy="506934"/>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400" dirty="0">
                <a:solidFill>
                  <a:schemeClr val="bg1"/>
                </a:solidFill>
                <a:latin typeface="方正黑体简体" panose="02010601030101010101" pitchFamily="2" charset="-122"/>
                <a:ea typeface="方正黑体简体" panose="02010601030101010101" pitchFamily="2" charset="-122"/>
              </a:rPr>
              <a:t>物联网</a:t>
            </a:r>
          </a:p>
        </p:txBody>
      </p:sp>
      <p:sp>
        <p:nvSpPr>
          <p:cNvPr id="4" name="矩形 3">
            <a:extLst>
              <a:ext uri="{FF2B5EF4-FFF2-40B4-BE49-F238E27FC236}">
                <a16:creationId xmlns:a16="http://schemas.microsoft.com/office/drawing/2014/main" id="{BEBA0EB6-97DF-4A74-9CB5-4EAA57163505}"/>
              </a:ext>
            </a:extLst>
          </p:cNvPr>
          <p:cNvSpPr/>
          <p:nvPr/>
        </p:nvSpPr>
        <p:spPr>
          <a:xfrm>
            <a:off x="1701800" y="1670741"/>
            <a:ext cx="3207435" cy="566950"/>
          </a:xfrm>
          <a:prstGeom prst="rect">
            <a:avLst/>
          </a:prstGeom>
        </p:spPr>
        <p:txBody>
          <a:bodyPr wrap="square">
            <a:spAutoFit/>
          </a:bodyPr>
          <a:lstStyle/>
          <a:p>
            <a:pPr algn="ctr">
              <a:lnSpc>
                <a:spcPct val="120000"/>
              </a:lnSpc>
            </a:pPr>
            <a:r>
              <a:rPr lang="zh-CN" altLang="en-US" sz="2800" b="1" dirty="0">
                <a:solidFill>
                  <a:schemeClr val="bg1"/>
                </a:solidFill>
                <a:latin typeface="方正黑体简体" panose="02010601030101010101" pitchFamily="2" charset="-122"/>
                <a:ea typeface="方正黑体简体" panose="02010601030101010101" pitchFamily="2" charset="-122"/>
              </a:rPr>
              <a:t>大数据时代必然性</a:t>
            </a:r>
          </a:p>
        </p:txBody>
      </p:sp>
    </p:spTree>
    <p:extLst>
      <p:ext uri="{BB962C8B-B14F-4D97-AF65-F5344CB8AC3E}">
        <p14:creationId xmlns:p14="http://schemas.microsoft.com/office/powerpoint/2010/main" val="2089262305"/>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strVal val="4*#ppt_w"/>
                                          </p:val>
                                        </p:tav>
                                        <p:tav tm="100000">
                                          <p:val>
                                            <p:strVal val="#ppt_w"/>
                                          </p:val>
                                        </p:tav>
                                      </p:tavLst>
                                    </p:anim>
                                    <p:anim calcmode="lin" valueType="num">
                                      <p:cBhvr>
                                        <p:cTn id="8" dur="500" fill="hold"/>
                                        <p:tgtEl>
                                          <p:spTgt spid="5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down)">
                                      <p:cBhvr>
                                        <p:cTn id="16" dur="500"/>
                                        <p:tgtEl>
                                          <p:spTgt spid="58"/>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down)">
                                      <p:cBhvr>
                                        <p:cTn id="28" dur="500"/>
                                        <p:tgtEl>
                                          <p:spTgt spid="62"/>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down)">
                                      <p:cBhvr>
                                        <p:cTn id="32" dur="500"/>
                                        <p:tgtEl>
                                          <p:spTgt spid="63"/>
                                        </p:tgtEl>
                                      </p:cBhvr>
                                    </p:animEffect>
                                  </p:childTnLst>
                                </p:cTn>
                              </p:par>
                            </p:childTnLst>
                          </p:cTn>
                        </p:par>
                        <p:par>
                          <p:cTn id="33" fill="hold">
                            <p:stCondLst>
                              <p:cond delay="3500"/>
                            </p:stCondLst>
                            <p:childTnLst>
                              <p:par>
                                <p:cTn id="34" presetID="22" presetClass="entr" presetSubtype="4" fill="hold" grpId="0"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down)">
                                      <p:cBhvr>
                                        <p:cTn id="36" dur="500"/>
                                        <p:tgtEl>
                                          <p:spTgt spid="88"/>
                                        </p:tgtEl>
                                      </p:cBhvr>
                                    </p:animEffect>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wipe(down)">
                                      <p:cBhvr>
                                        <p:cTn id="44" dur="500"/>
                                        <p:tgtEl>
                                          <p:spTgt spid="92"/>
                                        </p:tgtEl>
                                      </p:cBhvr>
                                    </p:animEffect>
                                  </p:childTnLst>
                                </p:cTn>
                              </p:par>
                            </p:childTnLst>
                          </p:cTn>
                        </p:par>
                        <p:par>
                          <p:cTn id="45" fill="hold">
                            <p:stCondLst>
                              <p:cond delay="5000"/>
                            </p:stCondLst>
                            <p:childTnLst>
                              <p:par>
                                <p:cTn id="46" presetID="22" presetClass="entr" presetSubtype="4" fill="hold"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down)">
                                      <p:cBhvr>
                                        <p:cTn id="48" dur="500"/>
                                        <p:tgtEl>
                                          <p:spTgt spid="93"/>
                                        </p:tgtEl>
                                      </p:cBhvr>
                                    </p:animEffect>
                                  </p:childTnLst>
                                </p:cTn>
                              </p:par>
                            </p:childTnLst>
                          </p:cTn>
                        </p:par>
                        <p:par>
                          <p:cTn id="49" fill="hold">
                            <p:stCondLst>
                              <p:cond delay="5500"/>
                            </p:stCondLst>
                            <p:childTnLst>
                              <p:par>
                                <p:cTn id="50" presetID="22" presetClass="entr" presetSubtype="4" fill="hold" grpId="0" nodeType="after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wipe(down)">
                                      <p:cBhvr>
                                        <p:cTn id="52" dur="500"/>
                                        <p:tgtEl>
                                          <p:spTgt spid="96"/>
                                        </p:tgtEl>
                                      </p:cBhvr>
                                    </p:animEffect>
                                  </p:childTnLst>
                                </p:cTn>
                              </p:par>
                            </p:childTnLst>
                          </p:cTn>
                        </p:par>
                        <p:par>
                          <p:cTn id="53" fill="hold">
                            <p:stCondLst>
                              <p:cond delay="6000"/>
                            </p:stCondLst>
                            <p:childTnLst>
                              <p:par>
                                <p:cTn id="54" presetID="22" presetClass="entr" presetSubtype="4" fill="hold" nodeType="after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childTnLst>
                          </p:cTn>
                        </p:par>
                        <p:par>
                          <p:cTn id="57" fill="hold">
                            <p:stCondLst>
                              <p:cond delay="6500"/>
                            </p:stCondLst>
                            <p:childTnLst>
                              <p:par>
                                <p:cTn id="58" presetID="22" presetClass="entr" presetSubtype="4" fill="hold" grpId="0"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wipe(down)">
                                      <p:cBhvr>
                                        <p:cTn id="6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p:bldP spid="62" grpId="0"/>
      <p:bldP spid="88" grpId="0"/>
      <p:bldP spid="92" grpId="0"/>
      <p:bldP spid="96" grpId="0"/>
      <p:bldP spid="100"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1B1E5AB-22FB-4E9C-8F01-99519D5F1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E9F22BD4-F2ED-4465-A96C-F3C5641FBB1B}"/>
              </a:ext>
            </a:extLst>
          </p:cNvPr>
          <p:cNvSpPr/>
          <p:nvPr/>
        </p:nvSpPr>
        <p:spPr>
          <a:xfrm>
            <a:off x="0" y="0"/>
            <a:ext cx="12192000" cy="6858000"/>
          </a:xfrm>
          <a:prstGeom prst="rect">
            <a:avLst/>
          </a:prstGeom>
          <a:solidFill>
            <a:schemeClr val="tx2">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latin typeface="方正黑体简体" panose="02010601030101010101" pitchFamily="2" charset="-122"/>
              <a:ea typeface="方正黑体简体" panose="02010601030101010101" pitchFamily="2" charset="-122"/>
            </a:endParaRPr>
          </a:p>
        </p:txBody>
      </p:sp>
      <p:sp>
        <p:nvSpPr>
          <p:cNvPr id="2" name="矩形 1">
            <a:extLst>
              <a:ext uri="{FF2B5EF4-FFF2-40B4-BE49-F238E27FC236}">
                <a16:creationId xmlns:a16="http://schemas.microsoft.com/office/drawing/2014/main" id="{E1B098CE-F8EB-4279-82B4-8E16D33DCF23}"/>
              </a:ext>
            </a:extLst>
          </p:cNvPr>
          <p:cNvSpPr/>
          <p:nvPr/>
        </p:nvSpPr>
        <p:spPr>
          <a:xfrm>
            <a:off x="4814622" y="2709737"/>
            <a:ext cx="6272478" cy="738664"/>
          </a:xfrm>
          <a:prstGeom prst="rect">
            <a:avLst/>
          </a:prstGeom>
        </p:spPr>
        <p:txBody>
          <a:bodyPr wrap="square" lIns="0" tIns="0" rIns="0" bIns="0">
            <a:spAutoFit/>
          </a:bodyPr>
          <a:lstStyle/>
          <a:p>
            <a:r>
              <a:rPr lang="zh-CN" altLang="en-US" sz="4800" spc="600" dirty="0">
                <a:solidFill>
                  <a:schemeClr val="bg1"/>
                </a:solidFill>
                <a:latin typeface="站酷酷黑" panose="02010600030101010101" pitchFamily="2" charset="-122"/>
                <a:ea typeface="站酷酷黑" panose="02010600030101010101" pitchFamily="2" charset="-122"/>
              </a:rPr>
              <a:t>大数据的应用领域</a:t>
            </a:r>
          </a:p>
        </p:txBody>
      </p:sp>
      <p:sp>
        <p:nvSpPr>
          <p:cNvPr id="3" name="TextBox 11">
            <a:extLst>
              <a:ext uri="{FF2B5EF4-FFF2-40B4-BE49-F238E27FC236}">
                <a16:creationId xmlns:a16="http://schemas.microsoft.com/office/drawing/2014/main" id="{1D5443CE-2EDE-4920-B57B-D9B907772372}"/>
              </a:ext>
            </a:extLst>
          </p:cNvPr>
          <p:cNvSpPr txBox="1"/>
          <p:nvPr/>
        </p:nvSpPr>
        <p:spPr>
          <a:xfrm>
            <a:off x="4856349" y="3499403"/>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4" name="TextBox 11">
            <a:extLst>
              <a:ext uri="{FF2B5EF4-FFF2-40B4-BE49-F238E27FC236}">
                <a16:creationId xmlns:a16="http://schemas.microsoft.com/office/drawing/2014/main" id="{6D38EDAC-5C2D-4450-AD27-EB89414C2CCA}"/>
              </a:ext>
            </a:extLst>
          </p:cNvPr>
          <p:cNvSpPr txBox="1"/>
          <p:nvPr/>
        </p:nvSpPr>
        <p:spPr>
          <a:xfrm>
            <a:off x="4856349" y="3815088"/>
            <a:ext cx="3743332" cy="276999"/>
          </a:xfrm>
          <a:prstGeom prst="rect">
            <a:avLst/>
          </a:prstGeom>
          <a:noFill/>
        </p:spPr>
        <p:txBody>
          <a:bodyPr wrap="none">
            <a:spAutoFit/>
          </a:bodyPr>
          <a:lstStyle/>
          <a:p>
            <a:pPr marL="171450" lvl="1" indent="-171450">
              <a:buFont typeface="Arial" panose="020B0604020202020204" pitchFamily="34" charset="0"/>
              <a:buChar char="•"/>
              <a:defRPr/>
            </a:pPr>
            <a:r>
              <a:rPr lang="zh-CN" altLang="en-US" sz="1200" noProof="1">
                <a:solidFill>
                  <a:schemeClr val="bg1"/>
                </a:solidFill>
                <a:latin typeface="方正黑体简体" panose="02010601030101010101" pitchFamily="2" charset="-122"/>
                <a:ea typeface="方正黑体简体" panose="02010601030101010101" pitchFamily="2" charset="-122"/>
                <a:cs typeface="+mn-ea"/>
                <a:sym typeface="Arial" panose="020B0604020202020204" pitchFamily="34" charset="0"/>
              </a:rPr>
              <a:t>添加相关标题文字添加相关标题文字相关标题文字</a:t>
            </a:r>
            <a:endParaRPr lang="en-US" altLang="zh-CN" sz="1200" noProof="1">
              <a:solidFill>
                <a:schemeClr val="bg1"/>
              </a:solidFill>
              <a:latin typeface="方正黑体简体" panose="02010601030101010101" pitchFamily="2" charset="-122"/>
              <a:ea typeface="方正黑体简体" panose="02010601030101010101" pitchFamily="2" charset="-122"/>
              <a:sym typeface="Arial" panose="020B0604020202020204" pitchFamily="34" charset="0"/>
            </a:endParaRPr>
          </a:p>
        </p:txBody>
      </p:sp>
      <p:sp>
        <p:nvSpPr>
          <p:cNvPr id="5" name="矩形 4">
            <a:extLst>
              <a:ext uri="{FF2B5EF4-FFF2-40B4-BE49-F238E27FC236}">
                <a16:creationId xmlns:a16="http://schemas.microsoft.com/office/drawing/2014/main" id="{12634C2A-B867-42FC-B818-B7230C897412}"/>
              </a:ext>
            </a:extLst>
          </p:cNvPr>
          <p:cNvSpPr/>
          <p:nvPr/>
        </p:nvSpPr>
        <p:spPr>
          <a:xfrm>
            <a:off x="2954387" y="2310167"/>
            <a:ext cx="1278846" cy="2048606"/>
          </a:xfrm>
          <a:prstGeom prst="rect">
            <a:avLst/>
          </a:prstGeom>
          <a:solidFill>
            <a:schemeClr val="bg1">
              <a:alpha val="14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zh-CN" sz="4000" b="1" dirty="0">
                <a:solidFill>
                  <a:schemeClr val="bg1"/>
                </a:solidFill>
                <a:latin typeface="站酷酷黑" panose="02010600030101010101" pitchFamily="2" charset="-122"/>
                <a:ea typeface="站酷酷黑" panose="02010600030101010101" pitchFamily="2" charset="-122"/>
              </a:rPr>
              <a:t>0 2</a:t>
            </a:r>
            <a:endParaRPr kumimoji="1" lang="en-US" altLang="zh-CN" sz="3200" b="1" dirty="0">
              <a:solidFill>
                <a:schemeClr val="bg1"/>
              </a:solidFill>
              <a:latin typeface="站酷酷黑" panose="02010600030101010101" pitchFamily="2" charset="-122"/>
              <a:ea typeface="站酷酷黑" panose="02010600030101010101" pitchFamily="2" charset="-122"/>
            </a:endParaRPr>
          </a:p>
        </p:txBody>
      </p:sp>
    </p:spTree>
    <p:extLst>
      <p:ext uri="{BB962C8B-B14F-4D97-AF65-F5344CB8AC3E}">
        <p14:creationId xmlns:p14="http://schemas.microsoft.com/office/powerpoint/2010/main" val="1570997055"/>
      </p:ext>
    </p:extLst>
  </p:cSld>
  <p:clrMapOvr>
    <a:masterClrMapping/>
  </p:clrMapOvr>
  <mc:AlternateContent xmlns:mc="http://schemas.openxmlformats.org/markup-compatibility/2006" xmlns:p14="http://schemas.microsoft.com/office/powerpoint/2010/main">
    <mc:Choice Requires="p14">
      <p:transition p14:dur="250" advClick="0" advTm="4000">
        <p14:shred/>
      </p:transition>
    </mc:Choice>
    <mc:Fallback xmlns="">
      <p:transition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3" presetClass="entr" presetSubtype="3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strVal val="4*#ppt_w"/>
                                          </p:val>
                                        </p:tav>
                                        <p:tav tm="100000">
                                          <p:val>
                                            <p:strVal val="#ppt_w"/>
                                          </p:val>
                                        </p:tav>
                                      </p:tavLst>
                                    </p:anim>
                                    <p:anim calcmode="lin" valueType="num">
                                      <p:cBhvr>
                                        <p:cTn id="14" dur="500" fill="hold"/>
                                        <p:tgtEl>
                                          <p:spTgt spid="2"/>
                                        </p:tgtEl>
                                        <p:attrNameLst>
                                          <p:attrName>ppt_h</p:attrName>
                                        </p:attrNameLst>
                                      </p:cBhvr>
                                      <p:tavLst>
                                        <p:tav tm="0">
                                          <p:val>
                                            <p:strVal val="4*#ppt_h"/>
                                          </p:val>
                                        </p:tav>
                                        <p:tav tm="100000">
                                          <p:val>
                                            <p:strVal val="#ppt_h"/>
                                          </p:val>
                                        </p:tav>
                                      </p:tavLst>
                                    </p:anim>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p:tgtEl>
                                          <p:spTgt spid="3"/>
                                        </p:tgtEl>
                                        <p:attrNameLst>
                                          <p:attrName>ppt_x</p:attrName>
                                        </p:attrNameLst>
                                      </p:cBhvr>
                                      <p:tavLst>
                                        <p:tav tm="0">
                                          <p:val>
                                            <p:strVal val="#ppt_x-#ppt_w*1.125000"/>
                                          </p:val>
                                        </p:tav>
                                        <p:tav tm="100000">
                                          <p:val>
                                            <p:strVal val="#ppt_x"/>
                                          </p:val>
                                        </p:tav>
                                      </p:tavLst>
                                    </p:anim>
                                    <p:animEffect transition="in" filter="wipe(right)">
                                      <p:cBhvr>
                                        <p:cTn id="19" dur="500"/>
                                        <p:tgtEl>
                                          <p:spTgt spid="3"/>
                                        </p:tgtEl>
                                      </p:cBhvr>
                                    </p:animEffect>
                                  </p:childTnLst>
                                </p:cTn>
                              </p:par>
                            </p:childTnLst>
                          </p:cTn>
                        </p:par>
                        <p:par>
                          <p:cTn id="20" fill="hold">
                            <p:stCondLst>
                              <p:cond delay="1750"/>
                            </p:stCondLst>
                            <p:childTnLst>
                              <p:par>
                                <p:cTn id="21" presetID="1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7EAB405-D399-4E15-AAB6-0F0A06AFE909}"/>
              </a:ext>
            </a:extLst>
          </p:cNvPr>
          <p:cNvSpPr/>
          <p:nvPr/>
        </p:nvSpPr>
        <p:spPr>
          <a:xfrm>
            <a:off x="610923" y="682863"/>
            <a:ext cx="7288477" cy="738664"/>
          </a:xfrm>
          <a:prstGeom prst="rect">
            <a:avLst/>
          </a:prstGeom>
        </p:spPr>
        <p:txBody>
          <a:bodyPr wrap="square" lIns="0" tIns="0" rIns="0" bIns="0">
            <a:spAutoFit/>
          </a:bodyPr>
          <a:lstStyle/>
          <a:p>
            <a:pPr marL="685800" indent="-685800">
              <a:buFont typeface="Arial" panose="020B0604020202020204" pitchFamily="34" charset="0"/>
              <a:buChar char="•"/>
            </a:pPr>
            <a:r>
              <a:rPr lang="zh-CN" altLang="en-US" sz="4800" spc="600" dirty="0">
                <a:solidFill>
                  <a:schemeClr val="bg1"/>
                </a:solidFill>
                <a:latin typeface="方正黑体简体" panose="02010601030101010101" pitchFamily="2" charset="-122"/>
                <a:ea typeface="方正黑体简体" panose="02010601030101010101" pitchFamily="2" charset="-122"/>
              </a:rPr>
              <a:t>大数据的应用领域</a:t>
            </a:r>
          </a:p>
        </p:txBody>
      </p:sp>
      <p:grpSp>
        <p:nvGrpSpPr>
          <p:cNvPr id="3" name="组合 2">
            <a:extLst>
              <a:ext uri="{FF2B5EF4-FFF2-40B4-BE49-F238E27FC236}">
                <a16:creationId xmlns:a16="http://schemas.microsoft.com/office/drawing/2014/main" id="{814751E0-28F9-4A89-91FA-3963647BEF3E}"/>
              </a:ext>
            </a:extLst>
          </p:cNvPr>
          <p:cNvGrpSpPr/>
          <p:nvPr/>
        </p:nvGrpSpPr>
        <p:grpSpPr>
          <a:xfrm>
            <a:off x="1797708" y="2240690"/>
            <a:ext cx="495333" cy="495333"/>
            <a:chOff x="1993867" y="2723290"/>
            <a:chExt cx="533433" cy="533433"/>
          </a:xfrm>
        </p:grpSpPr>
        <p:sp>
          <p:nvSpPr>
            <p:cNvPr id="4" name="椭圆 3">
              <a:extLst>
                <a:ext uri="{FF2B5EF4-FFF2-40B4-BE49-F238E27FC236}">
                  <a16:creationId xmlns:a16="http://schemas.microsoft.com/office/drawing/2014/main" id="{AD352EDF-7527-483F-8808-F36518A5B816}"/>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5" name="椭圆 4">
              <a:extLst>
                <a:ext uri="{FF2B5EF4-FFF2-40B4-BE49-F238E27FC236}">
                  <a16:creationId xmlns:a16="http://schemas.microsoft.com/office/drawing/2014/main" id="{90CC2A08-CD02-470C-A919-BAC5400A29DF}"/>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6" name="矩形 5">
            <a:extLst>
              <a:ext uri="{FF2B5EF4-FFF2-40B4-BE49-F238E27FC236}">
                <a16:creationId xmlns:a16="http://schemas.microsoft.com/office/drawing/2014/main" id="{850F3968-1A7C-4D33-968E-EB2C08F681D2}"/>
              </a:ext>
            </a:extLst>
          </p:cNvPr>
          <p:cNvSpPr/>
          <p:nvPr/>
        </p:nvSpPr>
        <p:spPr>
          <a:xfrm>
            <a:off x="2260600" y="2240690"/>
            <a:ext cx="1344688" cy="431272"/>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教育学</a:t>
            </a:r>
          </a:p>
        </p:txBody>
      </p:sp>
      <p:grpSp>
        <p:nvGrpSpPr>
          <p:cNvPr id="7" name="组合 6">
            <a:extLst>
              <a:ext uri="{FF2B5EF4-FFF2-40B4-BE49-F238E27FC236}">
                <a16:creationId xmlns:a16="http://schemas.microsoft.com/office/drawing/2014/main" id="{03FA1898-96B1-49F0-83C8-E66688EB3112}"/>
              </a:ext>
            </a:extLst>
          </p:cNvPr>
          <p:cNvGrpSpPr/>
          <p:nvPr/>
        </p:nvGrpSpPr>
        <p:grpSpPr>
          <a:xfrm>
            <a:off x="1797708" y="3040543"/>
            <a:ext cx="495333" cy="495333"/>
            <a:chOff x="1993867" y="2723290"/>
            <a:chExt cx="533433" cy="533433"/>
          </a:xfrm>
        </p:grpSpPr>
        <p:sp>
          <p:nvSpPr>
            <p:cNvPr id="8" name="椭圆 7">
              <a:extLst>
                <a:ext uri="{FF2B5EF4-FFF2-40B4-BE49-F238E27FC236}">
                  <a16:creationId xmlns:a16="http://schemas.microsoft.com/office/drawing/2014/main" id="{252F9A3B-4CA4-46BA-84D5-A4FDDC2522F3}"/>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9" name="椭圆 8">
              <a:extLst>
                <a:ext uri="{FF2B5EF4-FFF2-40B4-BE49-F238E27FC236}">
                  <a16:creationId xmlns:a16="http://schemas.microsoft.com/office/drawing/2014/main" id="{C2C15B85-BE40-4302-8A2A-D197DED5754C}"/>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10" name="矩形 9">
            <a:extLst>
              <a:ext uri="{FF2B5EF4-FFF2-40B4-BE49-F238E27FC236}">
                <a16:creationId xmlns:a16="http://schemas.microsoft.com/office/drawing/2014/main" id="{DF1A3544-B2C0-431B-A0C1-BAD1EB278E66}"/>
              </a:ext>
            </a:extLst>
          </p:cNvPr>
          <p:cNvSpPr/>
          <p:nvPr/>
        </p:nvSpPr>
        <p:spPr>
          <a:xfrm>
            <a:off x="2260600" y="3040543"/>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情报学</a:t>
            </a:r>
          </a:p>
        </p:txBody>
      </p:sp>
      <p:grpSp>
        <p:nvGrpSpPr>
          <p:cNvPr id="11" name="组合 10">
            <a:extLst>
              <a:ext uri="{FF2B5EF4-FFF2-40B4-BE49-F238E27FC236}">
                <a16:creationId xmlns:a16="http://schemas.microsoft.com/office/drawing/2014/main" id="{F1C34147-552F-46A5-A0A0-02CC8B2DCF19}"/>
              </a:ext>
            </a:extLst>
          </p:cNvPr>
          <p:cNvGrpSpPr/>
          <p:nvPr/>
        </p:nvGrpSpPr>
        <p:grpSpPr>
          <a:xfrm>
            <a:off x="1797708" y="3795645"/>
            <a:ext cx="495333" cy="495333"/>
            <a:chOff x="1993867" y="2723290"/>
            <a:chExt cx="533433" cy="533433"/>
          </a:xfrm>
        </p:grpSpPr>
        <p:sp>
          <p:nvSpPr>
            <p:cNvPr id="12" name="椭圆 11">
              <a:extLst>
                <a:ext uri="{FF2B5EF4-FFF2-40B4-BE49-F238E27FC236}">
                  <a16:creationId xmlns:a16="http://schemas.microsoft.com/office/drawing/2014/main" id="{F4E21D2C-E4ED-4457-827B-0F7E63901AFF}"/>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13" name="椭圆 12">
              <a:extLst>
                <a:ext uri="{FF2B5EF4-FFF2-40B4-BE49-F238E27FC236}">
                  <a16:creationId xmlns:a16="http://schemas.microsoft.com/office/drawing/2014/main" id="{E5EF0DBC-8B12-432D-800E-08198894758E}"/>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14" name="矩形 13">
            <a:extLst>
              <a:ext uri="{FF2B5EF4-FFF2-40B4-BE49-F238E27FC236}">
                <a16:creationId xmlns:a16="http://schemas.microsoft.com/office/drawing/2014/main" id="{EDE45BD9-B9A3-4B52-959D-237DAFC18FAB}"/>
              </a:ext>
            </a:extLst>
          </p:cNvPr>
          <p:cNvSpPr/>
          <p:nvPr/>
        </p:nvSpPr>
        <p:spPr>
          <a:xfrm>
            <a:off x="2260600" y="3795645"/>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公共服务</a:t>
            </a:r>
          </a:p>
        </p:txBody>
      </p:sp>
      <p:grpSp>
        <p:nvGrpSpPr>
          <p:cNvPr id="15" name="组合 14">
            <a:extLst>
              <a:ext uri="{FF2B5EF4-FFF2-40B4-BE49-F238E27FC236}">
                <a16:creationId xmlns:a16="http://schemas.microsoft.com/office/drawing/2014/main" id="{B71BD97C-411B-4C17-8835-7A503B5C35F1}"/>
              </a:ext>
            </a:extLst>
          </p:cNvPr>
          <p:cNvGrpSpPr/>
          <p:nvPr/>
        </p:nvGrpSpPr>
        <p:grpSpPr>
          <a:xfrm>
            <a:off x="1830149" y="4651047"/>
            <a:ext cx="495333" cy="495333"/>
            <a:chOff x="1993867" y="2723290"/>
            <a:chExt cx="533433" cy="533433"/>
          </a:xfrm>
        </p:grpSpPr>
        <p:sp>
          <p:nvSpPr>
            <p:cNvPr id="16" name="椭圆 15">
              <a:extLst>
                <a:ext uri="{FF2B5EF4-FFF2-40B4-BE49-F238E27FC236}">
                  <a16:creationId xmlns:a16="http://schemas.microsoft.com/office/drawing/2014/main" id="{D6B5A557-7498-4F8B-9ACD-D229918D384B}"/>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17" name="椭圆 16">
              <a:extLst>
                <a:ext uri="{FF2B5EF4-FFF2-40B4-BE49-F238E27FC236}">
                  <a16:creationId xmlns:a16="http://schemas.microsoft.com/office/drawing/2014/main" id="{D10F8F15-8D73-4ABB-9BDA-103137D531FE}"/>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18" name="矩形 17">
            <a:extLst>
              <a:ext uri="{FF2B5EF4-FFF2-40B4-BE49-F238E27FC236}">
                <a16:creationId xmlns:a16="http://schemas.microsoft.com/office/drawing/2014/main" id="{20730889-4354-4C62-B449-81E1ACBB585C}"/>
              </a:ext>
            </a:extLst>
          </p:cNvPr>
          <p:cNvSpPr/>
          <p:nvPr/>
        </p:nvSpPr>
        <p:spPr>
          <a:xfrm>
            <a:off x="2293041" y="4651047"/>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天文学</a:t>
            </a:r>
          </a:p>
        </p:txBody>
      </p:sp>
      <p:grpSp>
        <p:nvGrpSpPr>
          <p:cNvPr id="19" name="组合 18">
            <a:extLst>
              <a:ext uri="{FF2B5EF4-FFF2-40B4-BE49-F238E27FC236}">
                <a16:creationId xmlns:a16="http://schemas.microsoft.com/office/drawing/2014/main" id="{420D8D1A-C055-46ED-A571-3A37853DB632}"/>
              </a:ext>
            </a:extLst>
          </p:cNvPr>
          <p:cNvGrpSpPr/>
          <p:nvPr/>
        </p:nvGrpSpPr>
        <p:grpSpPr>
          <a:xfrm>
            <a:off x="1830149" y="5394049"/>
            <a:ext cx="495333" cy="495333"/>
            <a:chOff x="1993867" y="2723290"/>
            <a:chExt cx="533433" cy="533433"/>
          </a:xfrm>
        </p:grpSpPr>
        <p:sp>
          <p:nvSpPr>
            <p:cNvPr id="20" name="椭圆 19">
              <a:extLst>
                <a:ext uri="{FF2B5EF4-FFF2-40B4-BE49-F238E27FC236}">
                  <a16:creationId xmlns:a16="http://schemas.microsoft.com/office/drawing/2014/main" id="{899EAB28-6CA8-47BA-A63B-E5AF3333FFAD}"/>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21" name="椭圆 20">
              <a:extLst>
                <a:ext uri="{FF2B5EF4-FFF2-40B4-BE49-F238E27FC236}">
                  <a16:creationId xmlns:a16="http://schemas.microsoft.com/office/drawing/2014/main" id="{D3B9C5C7-065B-415E-8947-C9EE40FC45A9}"/>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22" name="矩形 21">
            <a:extLst>
              <a:ext uri="{FF2B5EF4-FFF2-40B4-BE49-F238E27FC236}">
                <a16:creationId xmlns:a16="http://schemas.microsoft.com/office/drawing/2014/main" id="{9DBE3AC5-B781-44A7-AB8C-CCD501AB2649}"/>
              </a:ext>
            </a:extLst>
          </p:cNvPr>
          <p:cNvSpPr/>
          <p:nvPr/>
        </p:nvSpPr>
        <p:spPr>
          <a:xfrm>
            <a:off x="2293041" y="5394049"/>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电子政务</a:t>
            </a:r>
          </a:p>
        </p:txBody>
      </p:sp>
      <p:grpSp>
        <p:nvGrpSpPr>
          <p:cNvPr id="23" name="组合 22">
            <a:extLst>
              <a:ext uri="{FF2B5EF4-FFF2-40B4-BE49-F238E27FC236}">
                <a16:creationId xmlns:a16="http://schemas.microsoft.com/office/drawing/2014/main" id="{0CB0F685-F256-4707-B286-AC1FDBA42772}"/>
              </a:ext>
            </a:extLst>
          </p:cNvPr>
          <p:cNvGrpSpPr/>
          <p:nvPr/>
        </p:nvGrpSpPr>
        <p:grpSpPr>
          <a:xfrm>
            <a:off x="5214008" y="2240690"/>
            <a:ext cx="495333" cy="495333"/>
            <a:chOff x="1993867" y="2723290"/>
            <a:chExt cx="533433" cy="533433"/>
          </a:xfrm>
        </p:grpSpPr>
        <p:sp>
          <p:nvSpPr>
            <p:cNvPr id="24" name="椭圆 23">
              <a:extLst>
                <a:ext uri="{FF2B5EF4-FFF2-40B4-BE49-F238E27FC236}">
                  <a16:creationId xmlns:a16="http://schemas.microsoft.com/office/drawing/2014/main" id="{148858DE-9C49-45C2-BD6A-9D560CA3E24F}"/>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25" name="椭圆 24">
              <a:extLst>
                <a:ext uri="{FF2B5EF4-FFF2-40B4-BE49-F238E27FC236}">
                  <a16:creationId xmlns:a16="http://schemas.microsoft.com/office/drawing/2014/main" id="{058852E1-D2F5-4A66-922D-F45F09EADFBA}"/>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26" name="矩形 25">
            <a:extLst>
              <a:ext uri="{FF2B5EF4-FFF2-40B4-BE49-F238E27FC236}">
                <a16:creationId xmlns:a16="http://schemas.microsoft.com/office/drawing/2014/main" id="{066891B9-2E55-4C02-B10D-59D15205344F}"/>
              </a:ext>
            </a:extLst>
          </p:cNvPr>
          <p:cNvSpPr/>
          <p:nvPr/>
        </p:nvSpPr>
        <p:spPr>
          <a:xfrm>
            <a:off x="5676900" y="2240690"/>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传媒业</a:t>
            </a:r>
          </a:p>
        </p:txBody>
      </p:sp>
      <p:grpSp>
        <p:nvGrpSpPr>
          <p:cNvPr id="27" name="组合 26">
            <a:extLst>
              <a:ext uri="{FF2B5EF4-FFF2-40B4-BE49-F238E27FC236}">
                <a16:creationId xmlns:a16="http://schemas.microsoft.com/office/drawing/2014/main" id="{2BB5D461-1477-40CA-859B-627E7C06FB44}"/>
              </a:ext>
            </a:extLst>
          </p:cNvPr>
          <p:cNvGrpSpPr/>
          <p:nvPr/>
        </p:nvGrpSpPr>
        <p:grpSpPr>
          <a:xfrm>
            <a:off x="5214008" y="3040543"/>
            <a:ext cx="495333" cy="495333"/>
            <a:chOff x="1993867" y="2723290"/>
            <a:chExt cx="533433" cy="533433"/>
          </a:xfrm>
        </p:grpSpPr>
        <p:sp>
          <p:nvSpPr>
            <p:cNvPr id="28" name="椭圆 27">
              <a:extLst>
                <a:ext uri="{FF2B5EF4-FFF2-40B4-BE49-F238E27FC236}">
                  <a16:creationId xmlns:a16="http://schemas.microsoft.com/office/drawing/2014/main" id="{FEA9FC72-ED1D-4EA6-BA27-46813786F82C}"/>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29" name="椭圆 28">
              <a:extLst>
                <a:ext uri="{FF2B5EF4-FFF2-40B4-BE49-F238E27FC236}">
                  <a16:creationId xmlns:a16="http://schemas.microsoft.com/office/drawing/2014/main" id="{829F4451-B232-4D07-AD32-7FA32F7097BE}"/>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30" name="矩形 29">
            <a:extLst>
              <a:ext uri="{FF2B5EF4-FFF2-40B4-BE49-F238E27FC236}">
                <a16:creationId xmlns:a16="http://schemas.microsoft.com/office/drawing/2014/main" id="{CE87134F-A886-4AAC-A611-253AEEF5C946}"/>
              </a:ext>
            </a:extLst>
          </p:cNvPr>
          <p:cNvSpPr/>
          <p:nvPr/>
        </p:nvSpPr>
        <p:spPr>
          <a:xfrm>
            <a:off x="5676900" y="3040543"/>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生物医学</a:t>
            </a:r>
          </a:p>
        </p:txBody>
      </p:sp>
      <p:grpSp>
        <p:nvGrpSpPr>
          <p:cNvPr id="31" name="组合 30">
            <a:extLst>
              <a:ext uri="{FF2B5EF4-FFF2-40B4-BE49-F238E27FC236}">
                <a16:creationId xmlns:a16="http://schemas.microsoft.com/office/drawing/2014/main" id="{B2AD853A-DAF2-4C28-A88C-4B02B52AF51A}"/>
              </a:ext>
            </a:extLst>
          </p:cNvPr>
          <p:cNvGrpSpPr/>
          <p:nvPr/>
        </p:nvGrpSpPr>
        <p:grpSpPr>
          <a:xfrm>
            <a:off x="5214008" y="3795645"/>
            <a:ext cx="495333" cy="495333"/>
            <a:chOff x="1993867" y="2723290"/>
            <a:chExt cx="533433" cy="533433"/>
          </a:xfrm>
        </p:grpSpPr>
        <p:sp>
          <p:nvSpPr>
            <p:cNvPr id="32" name="椭圆 31">
              <a:extLst>
                <a:ext uri="{FF2B5EF4-FFF2-40B4-BE49-F238E27FC236}">
                  <a16:creationId xmlns:a16="http://schemas.microsoft.com/office/drawing/2014/main" id="{29E51AB9-D4A0-4C18-AECB-773F8A6C01A7}"/>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33" name="椭圆 32">
              <a:extLst>
                <a:ext uri="{FF2B5EF4-FFF2-40B4-BE49-F238E27FC236}">
                  <a16:creationId xmlns:a16="http://schemas.microsoft.com/office/drawing/2014/main" id="{AB8C49E7-141A-48B6-B664-E2EF92E0C299}"/>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34" name="矩形 33">
            <a:extLst>
              <a:ext uri="{FF2B5EF4-FFF2-40B4-BE49-F238E27FC236}">
                <a16:creationId xmlns:a16="http://schemas.microsoft.com/office/drawing/2014/main" id="{62902547-5FB5-4F9D-AE32-8511975B9F3E}"/>
              </a:ext>
            </a:extLst>
          </p:cNvPr>
          <p:cNvSpPr/>
          <p:nvPr/>
        </p:nvSpPr>
        <p:spPr>
          <a:xfrm>
            <a:off x="5676900" y="3795645"/>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商业智能</a:t>
            </a:r>
          </a:p>
        </p:txBody>
      </p:sp>
      <p:grpSp>
        <p:nvGrpSpPr>
          <p:cNvPr id="35" name="组合 34">
            <a:extLst>
              <a:ext uri="{FF2B5EF4-FFF2-40B4-BE49-F238E27FC236}">
                <a16:creationId xmlns:a16="http://schemas.microsoft.com/office/drawing/2014/main" id="{5964E4A5-459C-49AC-AC20-EBA9B9F89667}"/>
              </a:ext>
            </a:extLst>
          </p:cNvPr>
          <p:cNvGrpSpPr/>
          <p:nvPr/>
        </p:nvGrpSpPr>
        <p:grpSpPr>
          <a:xfrm>
            <a:off x="5246449" y="4651047"/>
            <a:ext cx="495333" cy="495333"/>
            <a:chOff x="1993867" y="2723290"/>
            <a:chExt cx="533433" cy="533433"/>
          </a:xfrm>
        </p:grpSpPr>
        <p:sp>
          <p:nvSpPr>
            <p:cNvPr id="36" name="椭圆 35">
              <a:extLst>
                <a:ext uri="{FF2B5EF4-FFF2-40B4-BE49-F238E27FC236}">
                  <a16:creationId xmlns:a16="http://schemas.microsoft.com/office/drawing/2014/main" id="{2187E226-5C23-427C-9158-D631EE27DEC1}"/>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37" name="椭圆 36">
              <a:extLst>
                <a:ext uri="{FF2B5EF4-FFF2-40B4-BE49-F238E27FC236}">
                  <a16:creationId xmlns:a16="http://schemas.microsoft.com/office/drawing/2014/main" id="{0BFA5D6A-6A53-4211-B174-AFDA14ADCB79}"/>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38" name="矩形 37">
            <a:extLst>
              <a:ext uri="{FF2B5EF4-FFF2-40B4-BE49-F238E27FC236}">
                <a16:creationId xmlns:a16="http://schemas.microsoft.com/office/drawing/2014/main" id="{01FAE49A-2781-49C7-AAD0-894915FEC523}"/>
              </a:ext>
            </a:extLst>
          </p:cNvPr>
          <p:cNvSpPr/>
          <p:nvPr/>
        </p:nvSpPr>
        <p:spPr>
          <a:xfrm>
            <a:off x="5709341" y="4651047"/>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图书馆学</a:t>
            </a:r>
          </a:p>
        </p:txBody>
      </p:sp>
      <p:grpSp>
        <p:nvGrpSpPr>
          <p:cNvPr id="39" name="组合 38">
            <a:extLst>
              <a:ext uri="{FF2B5EF4-FFF2-40B4-BE49-F238E27FC236}">
                <a16:creationId xmlns:a16="http://schemas.microsoft.com/office/drawing/2014/main" id="{0C2D4DE8-1DEC-4A68-8E23-630EE3D06AB1}"/>
              </a:ext>
            </a:extLst>
          </p:cNvPr>
          <p:cNvGrpSpPr/>
          <p:nvPr/>
        </p:nvGrpSpPr>
        <p:grpSpPr>
          <a:xfrm>
            <a:off x="5246449" y="5394049"/>
            <a:ext cx="495333" cy="495333"/>
            <a:chOff x="1993867" y="2723290"/>
            <a:chExt cx="533433" cy="533433"/>
          </a:xfrm>
        </p:grpSpPr>
        <p:sp>
          <p:nvSpPr>
            <p:cNvPr id="40" name="椭圆 39">
              <a:extLst>
                <a:ext uri="{FF2B5EF4-FFF2-40B4-BE49-F238E27FC236}">
                  <a16:creationId xmlns:a16="http://schemas.microsoft.com/office/drawing/2014/main" id="{AC364EA4-DF30-4FA2-913C-78BE73270BB9}"/>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41" name="椭圆 40">
              <a:extLst>
                <a:ext uri="{FF2B5EF4-FFF2-40B4-BE49-F238E27FC236}">
                  <a16:creationId xmlns:a16="http://schemas.microsoft.com/office/drawing/2014/main" id="{D6779CC4-76CD-4D3A-8B8D-E7585AC181D0}"/>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42" name="矩形 41">
            <a:extLst>
              <a:ext uri="{FF2B5EF4-FFF2-40B4-BE49-F238E27FC236}">
                <a16:creationId xmlns:a16="http://schemas.microsoft.com/office/drawing/2014/main" id="{D75DF5E3-EDF3-4A82-BF5C-3035FEEEF2C9}"/>
              </a:ext>
            </a:extLst>
          </p:cNvPr>
          <p:cNvSpPr/>
          <p:nvPr/>
        </p:nvSpPr>
        <p:spPr>
          <a:xfrm>
            <a:off x="5709341" y="5394049"/>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气候学</a:t>
            </a:r>
          </a:p>
        </p:txBody>
      </p:sp>
      <p:grpSp>
        <p:nvGrpSpPr>
          <p:cNvPr id="63" name="组合 62">
            <a:extLst>
              <a:ext uri="{FF2B5EF4-FFF2-40B4-BE49-F238E27FC236}">
                <a16:creationId xmlns:a16="http://schemas.microsoft.com/office/drawing/2014/main" id="{34443A4D-4ADC-4444-BB7A-9D8D724AD82B}"/>
              </a:ext>
            </a:extLst>
          </p:cNvPr>
          <p:cNvGrpSpPr/>
          <p:nvPr/>
        </p:nvGrpSpPr>
        <p:grpSpPr>
          <a:xfrm>
            <a:off x="8409924" y="2162868"/>
            <a:ext cx="495333" cy="495333"/>
            <a:chOff x="1993867" y="2723290"/>
            <a:chExt cx="533433" cy="533433"/>
          </a:xfrm>
        </p:grpSpPr>
        <p:sp>
          <p:nvSpPr>
            <p:cNvPr id="64" name="椭圆 63">
              <a:extLst>
                <a:ext uri="{FF2B5EF4-FFF2-40B4-BE49-F238E27FC236}">
                  <a16:creationId xmlns:a16="http://schemas.microsoft.com/office/drawing/2014/main" id="{8D67089E-DC47-42A6-AEC2-9D4462C7B655}"/>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65" name="椭圆 64">
              <a:extLst>
                <a:ext uri="{FF2B5EF4-FFF2-40B4-BE49-F238E27FC236}">
                  <a16:creationId xmlns:a16="http://schemas.microsoft.com/office/drawing/2014/main" id="{3ED20E58-8763-45E5-AA59-F3678BC14CE0}"/>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66" name="矩形 65">
            <a:extLst>
              <a:ext uri="{FF2B5EF4-FFF2-40B4-BE49-F238E27FC236}">
                <a16:creationId xmlns:a16="http://schemas.microsoft.com/office/drawing/2014/main" id="{A09275C1-9188-4D0A-8F6D-6843AF411417}"/>
              </a:ext>
            </a:extLst>
          </p:cNvPr>
          <p:cNvSpPr/>
          <p:nvPr/>
        </p:nvSpPr>
        <p:spPr>
          <a:xfrm>
            <a:off x="8872816" y="2162868"/>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企业管理</a:t>
            </a:r>
          </a:p>
        </p:txBody>
      </p:sp>
      <p:grpSp>
        <p:nvGrpSpPr>
          <p:cNvPr id="67" name="组合 66">
            <a:extLst>
              <a:ext uri="{FF2B5EF4-FFF2-40B4-BE49-F238E27FC236}">
                <a16:creationId xmlns:a16="http://schemas.microsoft.com/office/drawing/2014/main" id="{E099A040-FFBB-44D2-8FCE-57A2998CC455}"/>
              </a:ext>
            </a:extLst>
          </p:cNvPr>
          <p:cNvGrpSpPr/>
          <p:nvPr/>
        </p:nvGrpSpPr>
        <p:grpSpPr>
          <a:xfrm>
            <a:off x="8409924" y="2962721"/>
            <a:ext cx="495333" cy="495333"/>
            <a:chOff x="1993867" y="2723290"/>
            <a:chExt cx="533433" cy="533433"/>
          </a:xfrm>
        </p:grpSpPr>
        <p:sp>
          <p:nvSpPr>
            <p:cNvPr id="68" name="椭圆 67">
              <a:extLst>
                <a:ext uri="{FF2B5EF4-FFF2-40B4-BE49-F238E27FC236}">
                  <a16:creationId xmlns:a16="http://schemas.microsoft.com/office/drawing/2014/main" id="{6917A6E9-C20F-4E8A-8F6D-5B02A96D9A52}"/>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69" name="椭圆 68">
              <a:extLst>
                <a:ext uri="{FF2B5EF4-FFF2-40B4-BE49-F238E27FC236}">
                  <a16:creationId xmlns:a16="http://schemas.microsoft.com/office/drawing/2014/main" id="{D0C98561-4271-48E0-9DBE-CD5EBF208BCF}"/>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70" name="矩形 69">
            <a:extLst>
              <a:ext uri="{FF2B5EF4-FFF2-40B4-BE49-F238E27FC236}">
                <a16:creationId xmlns:a16="http://schemas.microsoft.com/office/drawing/2014/main" id="{AF37EE78-0C80-49B9-9B0E-50AC20640346}"/>
              </a:ext>
            </a:extLst>
          </p:cNvPr>
          <p:cNvSpPr/>
          <p:nvPr/>
        </p:nvSpPr>
        <p:spPr>
          <a:xfrm>
            <a:off x="8872816" y="2962721"/>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市场营销</a:t>
            </a:r>
          </a:p>
        </p:txBody>
      </p:sp>
      <p:grpSp>
        <p:nvGrpSpPr>
          <p:cNvPr id="71" name="组合 70">
            <a:extLst>
              <a:ext uri="{FF2B5EF4-FFF2-40B4-BE49-F238E27FC236}">
                <a16:creationId xmlns:a16="http://schemas.microsoft.com/office/drawing/2014/main" id="{BEE8B5EB-C7D0-43B2-A5AD-7A4A479CDB2B}"/>
              </a:ext>
            </a:extLst>
          </p:cNvPr>
          <p:cNvGrpSpPr/>
          <p:nvPr/>
        </p:nvGrpSpPr>
        <p:grpSpPr>
          <a:xfrm>
            <a:off x="8409924" y="3717823"/>
            <a:ext cx="495333" cy="495333"/>
            <a:chOff x="1993867" y="2723290"/>
            <a:chExt cx="533433" cy="533433"/>
          </a:xfrm>
        </p:grpSpPr>
        <p:sp>
          <p:nvSpPr>
            <p:cNvPr id="72" name="椭圆 71">
              <a:extLst>
                <a:ext uri="{FF2B5EF4-FFF2-40B4-BE49-F238E27FC236}">
                  <a16:creationId xmlns:a16="http://schemas.microsoft.com/office/drawing/2014/main" id="{491163FA-4028-40D9-AEF5-ABCD362B0F62}"/>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73" name="椭圆 72">
              <a:extLst>
                <a:ext uri="{FF2B5EF4-FFF2-40B4-BE49-F238E27FC236}">
                  <a16:creationId xmlns:a16="http://schemas.microsoft.com/office/drawing/2014/main" id="{DAE7AA66-DE60-426E-9A01-FA433DCFE6B6}"/>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74" name="矩形 73">
            <a:extLst>
              <a:ext uri="{FF2B5EF4-FFF2-40B4-BE49-F238E27FC236}">
                <a16:creationId xmlns:a16="http://schemas.microsoft.com/office/drawing/2014/main" id="{2C31FE6D-2208-4858-9791-2E58A6F15048}"/>
              </a:ext>
            </a:extLst>
          </p:cNvPr>
          <p:cNvSpPr/>
          <p:nvPr/>
        </p:nvSpPr>
        <p:spPr>
          <a:xfrm>
            <a:off x="8872816" y="3717823"/>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金融学</a:t>
            </a:r>
          </a:p>
        </p:txBody>
      </p:sp>
      <p:grpSp>
        <p:nvGrpSpPr>
          <p:cNvPr id="75" name="组合 74">
            <a:extLst>
              <a:ext uri="{FF2B5EF4-FFF2-40B4-BE49-F238E27FC236}">
                <a16:creationId xmlns:a16="http://schemas.microsoft.com/office/drawing/2014/main" id="{C1102AB0-BCE8-4661-B00F-11E54F43EE1E}"/>
              </a:ext>
            </a:extLst>
          </p:cNvPr>
          <p:cNvGrpSpPr/>
          <p:nvPr/>
        </p:nvGrpSpPr>
        <p:grpSpPr>
          <a:xfrm>
            <a:off x="8442365" y="4573225"/>
            <a:ext cx="495333" cy="495333"/>
            <a:chOff x="1993867" y="2723290"/>
            <a:chExt cx="533433" cy="533433"/>
          </a:xfrm>
        </p:grpSpPr>
        <p:sp>
          <p:nvSpPr>
            <p:cNvPr id="76" name="椭圆 75">
              <a:extLst>
                <a:ext uri="{FF2B5EF4-FFF2-40B4-BE49-F238E27FC236}">
                  <a16:creationId xmlns:a16="http://schemas.microsoft.com/office/drawing/2014/main" id="{17D43D67-137B-49E2-A4C1-90645FA3C0C7}"/>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77" name="椭圆 76">
              <a:extLst>
                <a:ext uri="{FF2B5EF4-FFF2-40B4-BE49-F238E27FC236}">
                  <a16:creationId xmlns:a16="http://schemas.microsoft.com/office/drawing/2014/main" id="{48CDD880-C87B-4C65-A50A-E3B92B29EC41}"/>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78" name="矩形 77">
            <a:extLst>
              <a:ext uri="{FF2B5EF4-FFF2-40B4-BE49-F238E27FC236}">
                <a16:creationId xmlns:a16="http://schemas.microsoft.com/office/drawing/2014/main" id="{8B868493-D82C-40A2-9651-1BA9A460391F}"/>
              </a:ext>
            </a:extLst>
          </p:cNvPr>
          <p:cNvSpPr/>
          <p:nvPr/>
        </p:nvSpPr>
        <p:spPr>
          <a:xfrm>
            <a:off x="8905257" y="4573225"/>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dirty="0">
                <a:solidFill>
                  <a:schemeClr val="bg1"/>
                </a:solidFill>
                <a:latin typeface="方正黑体简体" panose="02010601030101010101" pitchFamily="2" charset="-122"/>
                <a:ea typeface="方正黑体简体" panose="02010601030101010101" pitchFamily="2" charset="-122"/>
              </a:rPr>
              <a:t>生活娱乐</a:t>
            </a:r>
          </a:p>
        </p:txBody>
      </p:sp>
      <p:grpSp>
        <p:nvGrpSpPr>
          <p:cNvPr id="79" name="组合 78">
            <a:extLst>
              <a:ext uri="{FF2B5EF4-FFF2-40B4-BE49-F238E27FC236}">
                <a16:creationId xmlns:a16="http://schemas.microsoft.com/office/drawing/2014/main" id="{3AF1276A-7BFB-4A54-B20C-3DF3DF2AE491}"/>
              </a:ext>
            </a:extLst>
          </p:cNvPr>
          <p:cNvGrpSpPr/>
          <p:nvPr/>
        </p:nvGrpSpPr>
        <p:grpSpPr>
          <a:xfrm>
            <a:off x="8442365" y="5316227"/>
            <a:ext cx="495333" cy="495333"/>
            <a:chOff x="1993867" y="2723290"/>
            <a:chExt cx="533433" cy="533433"/>
          </a:xfrm>
        </p:grpSpPr>
        <p:sp>
          <p:nvSpPr>
            <p:cNvPr id="80" name="椭圆 79">
              <a:extLst>
                <a:ext uri="{FF2B5EF4-FFF2-40B4-BE49-F238E27FC236}">
                  <a16:creationId xmlns:a16="http://schemas.microsoft.com/office/drawing/2014/main" id="{57E46B62-7868-4F26-96C4-C4ACB2D5637B}"/>
                </a:ext>
              </a:extLst>
            </p:cNvPr>
            <p:cNvSpPr/>
            <p:nvPr/>
          </p:nvSpPr>
          <p:spPr>
            <a:xfrm>
              <a:off x="1993867" y="2723290"/>
              <a:ext cx="533433" cy="533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方正黑体简体" panose="02010601030101010101" pitchFamily="2" charset="-122"/>
                <a:ea typeface="方正黑体简体" panose="02010601030101010101" pitchFamily="2" charset="-122"/>
              </a:endParaRPr>
            </a:p>
          </p:txBody>
        </p:sp>
        <p:sp>
          <p:nvSpPr>
            <p:cNvPr id="81" name="椭圆 80">
              <a:extLst>
                <a:ext uri="{FF2B5EF4-FFF2-40B4-BE49-F238E27FC236}">
                  <a16:creationId xmlns:a16="http://schemas.microsoft.com/office/drawing/2014/main" id="{532B7415-0C30-49A8-ACA0-7EC83AD3FCAC}"/>
                </a:ext>
              </a:extLst>
            </p:cNvPr>
            <p:cNvSpPr/>
            <p:nvPr/>
          </p:nvSpPr>
          <p:spPr>
            <a:xfrm>
              <a:off x="2114381" y="2861273"/>
              <a:ext cx="257470" cy="257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方正黑体简体" panose="02010601030101010101" pitchFamily="2" charset="-122"/>
                <a:ea typeface="方正黑体简体" panose="02010601030101010101" pitchFamily="2" charset="-122"/>
              </a:endParaRPr>
            </a:p>
          </p:txBody>
        </p:sp>
      </p:grpSp>
      <p:sp>
        <p:nvSpPr>
          <p:cNvPr id="82" name="矩形 81">
            <a:extLst>
              <a:ext uri="{FF2B5EF4-FFF2-40B4-BE49-F238E27FC236}">
                <a16:creationId xmlns:a16="http://schemas.microsoft.com/office/drawing/2014/main" id="{152A7782-E425-4C79-A53B-D5483C9A9C99}"/>
              </a:ext>
            </a:extLst>
          </p:cNvPr>
          <p:cNvSpPr/>
          <p:nvPr/>
        </p:nvSpPr>
        <p:spPr>
          <a:xfrm>
            <a:off x="8905257" y="5316227"/>
            <a:ext cx="1344688" cy="437877"/>
          </a:xfrm>
          <a:prstGeom prst="rect">
            <a:avLst/>
          </a:prstGeom>
          <a:noFill/>
        </p:spPr>
        <p:txBody>
          <a:bodyPr wrap="square" rtlCol="0">
            <a:spAutoFit/>
            <a:scene3d>
              <a:camera prst="orthographicFront"/>
              <a:lightRig rig="threePt" dir="t">
                <a:rot lat="0" lon="0" rev="0"/>
              </a:lightRig>
            </a:scene3d>
            <a:sp3d contourW="12700"/>
          </a:bodyPr>
          <a:lstStyle/>
          <a:p>
            <a:pPr algn="ctr">
              <a:lnSpc>
                <a:spcPct val="120000"/>
              </a:lnSpc>
            </a:pPr>
            <a:r>
              <a:rPr lang="zh-CN" altLang="en-US" sz="2000">
                <a:solidFill>
                  <a:schemeClr val="bg1"/>
                </a:solidFill>
                <a:latin typeface="方正黑体简体" panose="02010601030101010101" pitchFamily="2" charset="-122"/>
                <a:ea typeface="方正黑体简体" panose="02010601030101010101" pitchFamily="2" charset="-122"/>
              </a:rPr>
              <a:t>总统选举</a:t>
            </a:r>
            <a:endParaRPr lang="zh-CN" altLang="en-US" sz="2000" dirty="0">
              <a:solidFill>
                <a:schemeClr val="bg1"/>
              </a:solidFill>
              <a:latin typeface="方正黑体简体" panose="02010601030101010101" pitchFamily="2" charset="-122"/>
              <a:ea typeface="方正黑体简体" panose="02010601030101010101" pitchFamily="2" charset="-122"/>
            </a:endParaRPr>
          </a:p>
        </p:txBody>
      </p:sp>
    </p:spTree>
    <p:extLst>
      <p:ext uri="{BB962C8B-B14F-4D97-AF65-F5344CB8AC3E}">
        <p14:creationId xmlns:p14="http://schemas.microsoft.com/office/powerpoint/2010/main" val="1015065162"/>
      </p:ext>
    </p:extLst>
  </p:cSld>
  <p:clrMapOvr>
    <a:masterClrMapping/>
  </p:clrMapOvr>
  <mc:AlternateContent xmlns:mc="http://schemas.openxmlformats.org/markup-compatibility/2006" xmlns:p14="http://schemas.microsoft.com/office/powerpoint/2010/main">
    <mc:Choice Requires="p14">
      <p:transition p14:dur="250" advClick="0" advTm="6000">
        <p14:shred/>
      </p:transition>
    </mc:Choice>
    <mc:Fallback xmlns="">
      <p:transition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par>
                          <p:cTn id="25" fill="hold">
                            <p:stCondLst>
                              <p:cond delay="2500"/>
                            </p:stCondLst>
                            <p:childTnLst>
                              <p:par>
                                <p:cTn id="26" presetID="16" presetClass="entr" presetSubtype="2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childTnLst>
                          </p:cTn>
                        </p:par>
                        <p:par>
                          <p:cTn id="29" fill="hold">
                            <p:stCondLst>
                              <p:cond delay="3000"/>
                            </p:stCondLst>
                            <p:childTnLst>
                              <p:par>
                                <p:cTn id="30" presetID="16" presetClass="entr" presetSubtype="21"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par>
                          <p:cTn id="33" fill="hold">
                            <p:stCondLst>
                              <p:cond delay="3500"/>
                            </p:stCondLst>
                            <p:childTnLst>
                              <p:par>
                                <p:cTn id="34" presetID="16" presetClass="entr" presetSubtype="21"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childTnLst>
                          </p:cTn>
                        </p:par>
                        <p:par>
                          <p:cTn id="37" fill="hold">
                            <p:stCondLst>
                              <p:cond delay="4000"/>
                            </p:stCondLst>
                            <p:childTnLst>
                              <p:par>
                                <p:cTn id="38" presetID="16" presetClass="entr" presetSubtype="21"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par>
                          <p:cTn id="41" fill="hold">
                            <p:stCondLst>
                              <p:cond delay="4500"/>
                            </p:stCondLst>
                            <p:childTnLst>
                              <p:par>
                                <p:cTn id="42" presetID="16" presetClass="entr" presetSubtype="2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par>
                          <p:cTn id="45" fill="hold">
                            <p:stCondLst>
                              <p:cond delay="5000"/>
                            </p:stCondLst>
                            <p:childTnLst>
                              <p:par>
                                <p:cTn id="46" presetID="16" presetClass="entr" presetSubtype="2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arn(inVertical)">
                                      <p:cBhvr>
                                        <p:cTn id="48" dur="500"/>
                                        <p:tgtEl>
                                          <p:spTgt spid="22"/>
                                        </p:tgtEl>
                                      </p:cBhvr>
                                    </p:animEffect>
                                  </p:childTnLst>
                                </p:cTn>
                              </p:par>
                            </p:childTnLst>
                          </p:cTn>
                        </p:par>
                        <p:par>
                          <p:cTn id="49" fill="hold">
                            <p:stCondLst>
                              <p:cond delay="5500"/>
                            </p:stCondLst>
                            <p:childTnLst>
                              <p:par>
                                <p:cTn id="50" presetID="16" presetClass="entr" presetSubtype="21" fill="hold"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barn(inVertical)">
                                      <p:cBhvr>
                                        <p:cTn id="52" dur="500"/>
                                        <p:tgtEl>
                                          <p:spTgt spid="23"/>
                                        </p:tgtEl>
                                      </p:cBhvr>
                                    </p:animEffect>
                                  </p:childTnLst>
                                </p:cTn>
                              </p:par>
                            </p:childTnLst>
                          </p:cTn>
                        </p:par>
                        <p:par>
                          <p:cTn id="53" fill="hold">
                            <p:stCondLst>
                              <p:cond delay="6000"/>
                            </p:stCondLst>
                            <p:childTnLst>
                              <p:par>
                                <p:cTn id="54" presetID="16" presetClass="entr" presetSubtype="21"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childTnLst>
                          </p:cTn>
                        </p:par>
                        <p:par>
                          <p:cTn id="57" fill="hold">
                            <p:stCondLst>
                              <p:cond delay="6500"/>
                            </p:stCondLst>
                            <p:childTnLst>
                              <p:par>
                                <p:cTn id="58" presetID="16" presetClass="entr" presetSubtype="21" fill="hold"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inVertical)">
                                      <p:cBhvr>
                                        <p:cTn id="60" dur="500"/>
                                        <p:tgtEl>
                                          <p:spTgt spid="27"/>
                                        </p:tgtEl>
                                      </p:cBhvr>
                                    </p:animEffect>
                                  </p:childTnLst>
                                </p:cTn>
                              </p:par>
                            </p:childTnLst>
                          </p:cTn>
                        </p:par>
                        <p:par>
                          <p:cTn id="61" fill="hold">
                            <p:stCondLst>
                              <p:cond delay="7000"/>
                            </p:stCondLst>
                            <p:childTnLst>
                              <p:par>
                                <p:cTn id="62" presetID="16" presetClass="entr" presetSubtype="21"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barn(inVertical)">
                                      <p:cBhvr>
                                        <p:cTn id="64" dur="500"/>
                                        <p:tgtEl>
                                          <p:spTgt spid="30"/>
                                        </p:tgtEl>
                                      </p:cBhvr>
                                    </p:animEffect>
                                  </p:childTnLst>
                                </p:cTn>
                              </p:par>
                            </p:childTnLst>
                          </p:cTn>
                        </p:par>
                        <p:par>
                          <p:cTn id="65" fill="hold">
                            <p:stCondLst>
                              <p:cond delay="7500"/>
                            </p:stCondLst>
                            <p:childTnLst>
                              <p:par>
                                <p:cTn id="66" presetID="16" presetClass="entr" presetSubtype="21" fill="hold"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barn(inVertical)">
                                      <p:cBhvr>
                                        <p:cTn id="68" dur="500"/>
                                        <p:tgtEl>
                                          <p:spTgt spid="31"/>
                                        </p:tgtEl>
                                      </p:cBhvr>
                                    </p:animEffect>
                                  </p:childTnLst>
                                </p:cTn>
                              </p:par>
                            </p:childTnLst>
                          </p:cTn>
                        </p:par>
                        <p:par>
                          <p:cTn id="69" fill="hold">
                            <p:stCondLst>
                              <p:cond delay="8000"/>
                            </p:stCondLst>
                            <p:childTnLst>
                              <p:par>
                                <p:cTn id="70" presetID="16" presetClass="entr" presetSubtype="21"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barn(inVertical)">
                                      <p:cBhvr>
                                        <p:cTn id="72" dur="500"/>
                                        <p:tgtEl>
                                          <p:spTgt spid="34"/>
                                        </p:tgtEl>
                                      </p:cBhvr>
                                    </p:animEffect>
                                  </p:childTnLst>
                                </p:cTn>
                              </p:par>
                            </p:childTnLst>
                          </p:cTn>
                        </p:par>
                        <p:par>
                          <p:cTn id="73" fill="hold">
                            <p:stCondLst>
                              <p:cond delay="8500"/>
                            </p:stCondLst>
                            <p:childTnLst>
                              <p:par>
                                <p:cTn id="74" presetID="16" presetClass="entr" presetSubtype="21"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arn(inVertical)">
                                      <p:cBhvr>
                                        <p:cTn id="76" dur="500"/>
                                        <p:tgtEl>
                                          <p:spTgt spid="35"/>
                                        </p:tgtEl>
                                      </p:cBhvr>
                                    </p:animEffect>
                                  </p:childTnLst>
                                </p:cTn>
                              </p:par>
                            </p:childTnLst>
                          </p:cTn>
                        </p:par>
                        <p:par>
                          <p:cTn id="77" fill="hold">
                            <p:stCondLst>
                              <p:cond delay="9000"/>
                            </p:stCondLst>
                            <p:childTnLst>
                              <p:par>
                                <p:cTn id="78" presetID="16" presetClass="entr" presetSubtype="21"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arn(inVertical)">
                                      <p:cBhvr>
                                        <p:cTn id="80" dur="500"/>
                                        <p:tgtEl>
                                          <p:spTgt spid="38"/>
                                        </p:tgtEl>
                                      </p:cBhvr>
                                    </p:animEffect>
                                  </p:childTnLst>
                                </p:cTn>
                              </p:par>
                            </p:childTnLst>
                          </p:cTn>
                        </p:par>
                        <p:par>
                          <p:cTn id="81" fill="hold">
                            <p:stCondLst>
                              <p:cond delay="9500"/>
                            </p:stCondLst>
                            <p:childTnLst>
                              <p:par>
                                <p:cTn id="82" presetID="16" presetClass="entr" presetSubtype="21"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barn(inVertical)">
                                      <p:cBhvr>
                                        <p:cTn id="84" dur="500"/>
                                        <p:tgtEl>
                                          <p:spTgt spid="39"/>
                                        </p:tgtEl>
                                      </p:cBhvr>
                                    </p:animEffect>
                                  </p:childTnLst>
                                </p:cTn>
                              </p:par>
                            </p:childTnLst>
                          </p:cTn>
                        </p:par>
                        <p:par>
                          <p:cTn id="85" fill="hold">
                            <p:stCondLst>
                              <p:cond delay="10000"/>
                            </p:stCondLst>
                            <p:childTnLst>
                              <p:par>
                                <p:cTn id="86" presetID="16" presetClass="entr" presetSubtype="21" fill="hold" grpId="0" nodeType="after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barn(inVertical)">
                                      <p:cBhvr>
                                        <p:cTn id="88" dur="500"/>
                                        <p:tgtEl>
                                          <p:spTgt spid="42"/>
                                        </p:tgtEl>
                                      </p:cBhvr>
                                    </p:animEffect>
                                  </p:childTnLst>
                                </p:cTn>
                              </p:par>
                            </p:childTnLst>
                          </p:cTn>
                        </p:par>
                        <p:par>
                          <p:cTn id="89" fill="hold">
                            <p:stCondLst>
                              <p:cond delay="10500"/>
                            </p:stCondLst>
                            <p:childTnLst>
                              <p:par>
                                <p:cTn id="90" presetID="16" presetClass="entr" presetSubtype="21" fill="hold" nodeType="after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barn(inVertical)">
                                      <p:cBhvr>
                                        <p:cTn id="92" dur="500"/>
                                        <p:tgtEl>
                                          <p:spTgt spid="63"/>
                                        </p:tgtEl>
                                      </p:cBhvr>
                                    </p:animEffect>
                                  </p:childTnLst>
                                </p:cTn>
                              </p:par>
                            </p:childTnLst>
                          </p:cTn>
                        </p:par>
                        <p:par>
                          <p:cTn id="93" fill="hold">
                            <p:stCondLst>
                              <p:cond delay="11000"/>
                            </p:stCondLst>
                            <p:childTnLst>
                              <p:par>
                                <p:cTn id="94" presetID="16" presetClass="entr" presetSubtype="21" fill="hold" grpId="0" nodeType="after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barn(inVertical)">
                                      <p:cBhvr>
                                        <p:cTn id="96" dur="500"/>
                                        <p:tgtEl>
                                          <p:spTgt spid="66"/>
                                        </p:tgtEl>
                                      </p:cBhvr>
                                    </p:animEffect>
                                  </p:childTnLst>
                                </p:cTn>
                              </p:par>
                            </p:childTnLst>
                          </p:cTn>
                        </p:par>
                        <p:par>
                          <p:cTn id="97" fill="hold">
                            <p:stCondLst>
                              <p:cond delay="11500"/>
                            </p:stCondLst>
                            <p:childTnLst>
                              <p:par>
                                <p:cTn id="98" presetID="16" presetClass="entr" presetSubtype="21" fill="hold" nodeType="after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barn(inVertical)">
                                      <p:cBhvr>
                                        <p:cTn id="100" dur="500"/>
                                        <p:tgtEl>
                                          <p:spTgt spid="67"/>
                                        </p:tgtEl>
                                      </p:cBhvr>
                                    </p:animEffect>
                                  </p:childTnLst>
                                </p:cTn>
                              </p:par>
                            </p:childTnLst>
                          </p:cTn>
                        </p:par>
                        <p:par>
                          <p:cTn id="101" fill="hold">
                            <p:stCondLst>
                              <p:cond delay="12000"/>
                            </p:stCondLst>
                            <p:childTnLst>
                              <p:par>
                                <p:cTn id="102" presetID="16" presetClass="entr" presetSubtype="21" fill="hold" grpId="0" nodeType="after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barn(inVertical)">
                                      <p:cBhvr>
                                        <p:cTn id="104" dur="500"/>
                                        <p:tgtEl>
                                          <p:spTgt spid="70"/>
                                        </p:tgtEl>
                                      </p:cBhvr>
                                    </p:animEffect>
                                  </p:childTnLst>
                                </p:cTn>
                              </p:par>
                            </p:childTnLst>
                          </p:cTn>
                        </p:par>
                        <p:par>
                          <p:cTn id="105" fill="hold">
                            <p:stCondLst>
                              <p:cond delay="12500"/>
                            </p:stCondLst>
                            <p:childTnLst>
                              <p:par>
                                <p:cTn id="106" presetID="16" presetClass="entr" presetSubtype="21" fill="hold" nodeType="afterEffect">
                                  <p:stCondLst>
                                    <p:cond delay="0"/>
                                  </p:stCondLst>
                                  <p:childTnLst>
                                    <p:set>
                                      <p:cBhvr>
                                        <p:cTn id="107" dur="1" fill="hold">
                                          <p:stCondLst>
                                            <p:cond delay="0"/>
                                          </p:stCondLst>
                                        </p:cTn>
                                        <p:tgtEl>
                                          <p:spTgt spid="71"/>
                                        </p:tgtEl>
                                        <p:attrNameLst>
                                          <p:attrName>style.visibility</p:attrName>
                                        </p:attrNameLst>
                                      </p:cBhvr>
                                      <p:to>
                                        <p:strVal val="visible"/>
                                      </p:to>
                                    </p:set>
                                    <p:animEffect transition="in" filter="barn(inVertical)">
                                      <p:cBhvr>
                                        <p:cTn id="108" dur="500"/>
                                        <p:tgtEl>
                                          <p:spTgt spid="71"/>
                                        </p:tgtEl>
                                      </p:cBhvr>
                                    </p:animEffect>
                                  </p:childTnLst>
                                </p:cTn>
                              </p:par>
                            </p:childTnLst>
                          </p:cTn>
                        </p:par>
                        <p:par>
                          <p:cTn id="109" fill="hold">
                            <p:stCondLst>
                              <p:cond delay="13000"/>
                            </p:stCondLst>
                            <p:childTnLst>
                              <p:par>
                                <p:cTn id="110" presetID="16" presetClass="entr" presetSubtype="21" fill="hold" grpId="0" nodeType="after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barn(inVertical)">
                                      <p:cBhvr>
                                        <p:cTn id="112" dur="500"/>
                                        <p:tgtEl>
                                          <p:spTgt spid="74"/>
                                        </p:tgtEl>
                                      </p:cBhvr>
                                    </p:animEffect>
                                  </p:childTnLst>
                                </p:cTn>
                              </p:par>
                            </p:childTnLst>
                          </p:cTn>
                        </p:par>
                        <p:par>
                          <p:cTn id="113" fill="hold">
                            <p:stCondLst>
                              <p:cond delay="13500"/>
                            </p:stCondLst>
                            <p:childTnLst>
                              <p:par>
                                <p:cTn id="114" presetID="16" presetClass="entr" presetSubtype="21" fill="hold" nodeType="afterEffect">
                                  <p:stCondLst>
                                    <p:cond delay="0"/>
                                  </p:stCondLst>
                                  <p:childTnLst>
                                    <p:set>
                                      <p:cBhvr>
                                        <p:cTn id="115" dur="1" fill="hold">
                                          <p:stCondLst>
                                            <p:cond delay="0"/>
                                          </p:stCondLst>
                                        </p:cTn>
                                        <p:tgtEl>
                                          <p:spTgt spid="75"/>
                                        </p:tgtEl>
                                        <p:attrNameLst>
                                          <p:attrName>style.visibility</p:attrName>
                                        </p:attrNameLst>
                                      </p:cBhvr>
                                      <p:to>
                                        <p:strVal val="visible"/>
                                      </p:to>
                                    </p:set>
                                    <p:animEffect transition="in" filter="barn(inVertical)">
                                      <p:cBhvr>
                                        <p:cTn id="116" dur="500"/>
                                        <p:tgtEl>
                                          <p:spTgt spid="75"/>
                                        </p:tgtEl>
                                      </p:cBhvr>
                                    </p:animEffect>
                                  </p:childTnLst>
                                </p:cTn>
                              </p:par>
                            </p:childTnLst>
                          </p:cTn>
                        </p:par>
                        <p:par>
                          <p:cTn id="117" fill="hold">
                            <p:stCondLst>
                              <p:cond delay="14000"/>
                            </p:stCondLst>
                            <p:childTnLst>
                              <p:par>
                                <p:cTn id="118" presetID="16" presetClass="entr" presetSubtype="21" fill="hold" grpId="0" nodeType="after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barn(inVertical)">
                                      <p:cBhvr>
                                        <p:cTn id="120" dur="500"/>
                                        <p:tgtEl>
                                          <p:spTgt spid="78"/>
                                        </p:tgtEl>
                                      </p:cBhvr>
                                    </p:animEffect>
                                  </p:childTnLst>
                                </p:cTn>
                              </p:par>
                            </p:childTnLst>
                          </p:cTn>
                        </p:par>
                        <p:par>
                          <p:cTn id="121" fill="hold">
                            <p:stCondLst>
                              <p:cond delay="14500"/>
                            </p:stCondLst>
                            <p:childTnLst>
                              <p:par>
                                <p:cTn id="122" presetID="16" presetClass="entr" presetSubtype="21" fill="hold" nodeType="after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barn(inVertical)">
                                      <p:cBhvr>
                                        <p:cTn id="124" dur="500"/>
                                        <p:tgtEl>
                                          <p:spTgt spid="79"/>
                                        </p:tgtEl>
                                      </p:cBhvr>
                                    </p:animEffect>
                                  </p:childTnLst>
                                </p:cTn>
                              </p:par>
                            </p:childTnLst>
                          </p:cTn>
                        </p:par>
                        <p:par>
                          <p:cTn id="125" fill="hold">
                            <p:stCondLst>
                              <p:cond delay="15000"/>
                            </p:stCondLst>
                            <p:childTnLst>
                              <p:par>
                                <p:cTn id="126" presetID="16" presetClass="entr" presetSubtype="21" fill="hold" grpId="0" nodeType="after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barn(inVertical)">
                                      <p:cBhvr>
                                        <p:cTn id="1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4" grpId="0"/>
      <p:bldP spid="18" grpId="0"/>
      <p:bldP spid="22" grpId="0"/>
      <p:bldP spid="26" grpId="0"/>
      <p:bldP spid="30" grpId="0"/>
      <p:bldP spid="34" grpId="0"/>
      <p:bldP spid="38" grpId="0"/>
      <p:bldP spid="42" grpId="0"/>
      <p:bldP spid="66" grpId="0"/>
      <p:bldP spid="70" grpId="0"/>
      <p:bldP spid="74" grpId="0"/>
      <p:bldP spid="78" grpId="0"/>
      <p:bldP spid="8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1572</Words>
  <Application>Microsoft Office PowerPoint</Application>
  <PresentationFormat>宽屏</PresentationFormat>
  <Paragraphs>222</Paragraphs>
  <Slides>27</Slides>
  <Notes>27</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FontAwesome</vt:lpstr>
      <vt:lpstr>Gill Sans</vt:lpstr>
      <vt:lpstr>Lato Hairline</vt:lpstr>
      <vt:lpstr>Lato Light</vt:lpstr>
      <vt:lpstr>Lato Regular</vt:lpstr>
      <vt:lpstr>ヒラギノ角ゴ ProN W3</vt:lpstr>
      <vt:lpstr>等线</vt:lpstr>
      <vt:lpstr>等线 Light</vt:lpstr>
      <vt:lpstr>方正黑体简体</vt:lpstr>
      <vt:lpstr>微软雅黑</vt:lpstr>
      <vt:lpstr>造字工房力黑（非商用）常规体</vt:lpstr>
      <vt:lpstr>站酷酷黑</vt:lpstr>
      <vt:lpstr>Arial</vt:lpstr>
      <vt:lpstr>Segoe UI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dc:title>
  <dc:creator>dreamsummit</dc:creator>
  <cp:lastModifiedBy>dreamsummit</cp:lastModifiedBy>
  <cp:revision>83</cp:revision>
  <dcterms:created xsi:type="dcterms:W3CDTF">2018-07-26T09:48:37Z</dcterms:created>
  <dcterms:modified xsi:type="dcterms:W3CDTF">2018-07-27T03:45:14Z</dcterms:modified>
</cp:coreProperties>
</file>